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firstSlideNum="0" strictFirstAndLastChars="0" saveSubsetFonts="1" showSpecialPlsOnTitleSld="0">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27" roundtripDataSignature="AMtx7mg8hL49ZOAdG8xbl9EX1XLA56DNH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7" Type="http://customschemas.google.com/relationships/presentationmetadata" Target="meta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 name="Google Shape;86;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6" name="Google Shape;206;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SHOW “bg stb3_page 9” / WIPE IN “stb3_page 9_Lethabo” and “Athos” / SHOW TEXT.</a:t>
            </a:r>
            <a:endParaRPr/>
          </a:p>
        </p:txBody>
      </p:sp>
      <p:sp>
        <p:nvSpPr>
          <p:cNvPr id="207" name="Google Shape;207;p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2" name="Google Shape;222;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SHOW “bg stb3_page 10”  WITH “stb3_page 10_Lethabo” and “_athos” / WIPE LEFT “stb3_page 0_deanna” / SHOW TEXT.</a:t>
            </a:r>
            <a:endParaRPr/>
          </a:p>
        </p:txBody>
      </p:sp>
      <p:sp>
        <p:nvSpPr>
          <p:cNvPr id="223" name="Google Shape;223;p1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3" name="Google Shape;233;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SHOW “bg stb3_page 11” / SHOW TEXT.</a:t>
            </a:r>
            <a:endParaRPr/>
          </a:p>
        </p:txBody>
      </p:sp>
      <p:sp>
        <p:nvSpPr>
          <p:cNvPr id="234" name="Google Shape;234;p1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1" name="Google Shape;241;p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SHOW “bg stb3_page 12” / SHOW TEXT.</a:t>
            </a:r>
            <a:endParaRPr/>
          </a:p>
        </p:txBody>
      </p:sp>
      <p:sp>
        <p:nvSpPr>
          <p:cNvPr id="242" name="Google Shape;242;p1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0" name="Google Shape;250;p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SHOW “bg stb3_page 13” WITH “stb3_page 13_deanna 1” / SHOW TEXT / FADE TO “stb3_page 13_bg zoom in” WITH “stb3_page 13_deanna 2” / SHOW TEXT / ANIMATE TO “stb3_page 13_deanna 3” / SHOW TEXT / FADE IN “stb3_page 13_lyre” / SHOW TEXT.</a:t>
            </a:r>
            <a:endParaRPr/>
          </a:p>
        </p:txBody>
      </p:sp>
      <p:sp>
        <p:nvSpPr>
          <p:cNvPr id="251" name="Google Shape;251;p1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9" name="Google Shape;269;p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SHOW “bg stb3_page 14” WITH “stb3_page 14_deanna 1” / SHOW TEXT / ANIMATE FROM ”deanna 1” to “deanna 2”.</a:t>
            </a:r>
            <a:endParaRPr/>
          </a:p>
        </p:txBody>
      </p:sp>
      <p:sp>
        <p:nvSpPr>
          <p:cNvPr id="270" name="Google Shape;270;p1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9" name="Google Shape;279;p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SHOW “bg stb3_page 15” / ANIMATE IN ”stb3_page 15_smeared” THEN “_lethabo_and_athos” THEN “_deanna” THEN “_shield” WITH SOUND / SHOW TEXT.</a:t>
            </a:r>
            <a:endParaRPr/>
          </a:p>
        </p:txBody>
      </p:sp>
      <p:sp>
        <p:nvSpPr>
          <p:cNvPr id="280" name="Google Shape;280;p1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2" name="Google Shape;292;p1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SHOW “bg stb3_page 16” WITH “stb3_page 16_shield 1” / DELAY WIPE IN FROM RIGHT “stb3_page 16_smeared” THEN ANIMATE “_shield 1” TO “shield 2” / SHOW TEXT.</a:t>
            </a:r>
            <a:endParaRPr/>
          </a:p>
        </p:txBody>
      </p:sp>
      <p:sp>
        <p:nvSpPr>
          <p:cNvPr id="293" name="Google Shape;293;p1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3" name="Google Shape;303;p1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SHOW “bg stb3_page 17” WITH “stb3_page 17_deanna 1” / SHOW TEXT / ANIMATE TO “_deanna 2” / SHOW TEXT / CONTINUE onto next slide for part 2 of page 17.</a:t>
            </a:r>
            <a:endParaRPr/>
          </a:p>
        </p:txBody>
      </p:sp>
      <p:sp>
        <p:nvSpPr>
          <p:cNvPr id="304" name="Google Shape;304;p1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7" name="Google Shape;317;p1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SHOW “bg stb3_page 17” / START WITH “stb3_page 17_deanna 3” AT CENTER with “stb3_page 17_lethabo and athos behind” CENTERED BEHIND / ANIMATE “stb3_page “stb17_deanna 3” TO below and semi-off-screen so “_lethabo and athos behind” is visible / SHOW TEXT / WIPE IN “stb3_page 17_athos action pop” WITH TEXT / WIPE IN “stb3_page 17_Lethabo” WITH TEXT / WIPE IN “stb3_page 17_deanna action pop 1” / ANIMATE TO “_deanna action pop 2” / SHOW TEXT.</a:t>
            </a:r>
            <a:endParaRPr/>
          </a:p>
        </p:txBody>
      </p:sp>
      <p:sp>
        <p:nvSpPr>
          <p:cNvPr id="318" name="Google Shape;318;p1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2" name="Google Shape;92;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SHOW “bg stbk3_page 1” and “stb3_page 1_deanna 1” / SHOW text box 1 / FADE IN “stb3_page 1_darkened” / ANIMATE “stb3_page 1_deanna 1” to “deanna 2” / SHOW text box 2 / FADE IN “stb3_page 1_smeared mask” / ANIMATE “smeared mask” down slowly.</a:t>
            </a:r>
            <a:endParaRPr/>
          </a:p>
        </p:txBody>
      </p:sp>
      <p:sp>
        <p:nvSpPr>
          <p:cNvPr id="93" name="Google Shape;93;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3" name="Google Shape;343;p2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SHOW “bg stb3_page 18” WITH “stb3_page 18_bg gray” OVER IT / WIPE IN “stb3_page 18_deanna action pop” THEN “stb3_page 18_smeared action pop” / WIPE AWAY “_deanna action pop” AND “_smeared action pop” DISSOLVE “stb3_page 18_bg gray” / SHOW TEXT / WHITE OUT TO TRAILER.</a:t>
            </a:r>
            <a:endParaRPr/>
          </a:p>
        </p:txBody>
      </p:sp>
      <p:sp>
        <p:nvSpPr>
          <p:cNvPr id="344" name="Google Shape;344;p2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p2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1" name="Google Shape;361;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p2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7" name="Google Shape;367;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6" name="Google Shape;106;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SHOW “bg stb3_page 2” with “stb3_page 2_deanna 1” and “stb3_page 2_smeared 1” / Show text 1 / FADE IN “stb3_page 2_spear” / FADE IN “stb3_page 2_deanna 2” and “smeared 2” / WIPE FROM RIGHT “stb3_page 2_blur swipe” and WIPE OUT / FADE IN “stb3_page 2_smeared 3” / SHOW text.</a:t>
            </a:r>
            <a:endParaRPr/>
          </a:p>
        </p:txBody>
      </p:sp>
      <p:sp>
        <p:nvSpPr>
          <p:cNvPr id="107" name="Google Shape;107;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5" name="Google Shape;125;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SHOW “bg stb3_page3”  WITH “stb3_page 3_athos lethabo and deanna” AND “stb3_page 3_smeared” / SHOW TEXT.</a:t>
            </a:r>
            <a:endParaRPr/>
          </a:p>
        </p:txBody>
      </p:sp>
      <p:sp>
        <p:nvSpPr>
          <p:cNvPr id="126" name="Google Shape;126;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5" name="Google Shape;145;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SHOW “bg stb3_page 4” / SHOW TEXT 1 / FADE IN “stb3_page 4_yellow magic” / SHOW TEXT.</a:t>
            </a:r>
            <a:endParaRPr/>
          </a:p>
        </p:txBody>
      </p:sp>
      <p:sp>
        <p:nvSpPr>
          <p:cNvPr id="146" name="Google Shape;146;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6" name="Google Shape;156;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SHOW “bg stb3_page 5” then FADE IN “stb3_page 5_smog 1” / SHOW TEXT / ANIMATE “stb3_page 5_smog 2” then FADE IN “stb3_page 5_melting jungle 1” then “melting jungle 2” / SHOW TEXT.</a:t>
            </a:r>
            <a:endParaRPr/>
          </a:p>
        </p:txBody>
      </p:sp>
      <p:sp>
        <p:nvSpPr>
          <p:cNvPr id="157" name="Google Shape;157;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0" name="Google Shape;170;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SHOW “bg stb3_page 6” / ANIMATE “stb3_page 6_characters running 1” TO “characters running 2” / SHOW TEXT.</a:t>
            </a:r>
            <a:endParaRPr/>
          </a:p>
        </p:txBody>
      </p:sp>
      <p:sp>
        <p:nvSpPr>
          <p:cNvPr id="171" name="Google Shape;171;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0" name="Google Shape;180;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SHOW “bg stb3_page 7” / SHOW TEXT.</a:t>
            </a:r>
            <a:endParaRPr/>
          </a:p>
        </p:txBody>
      </p:sp>
      <p:sp>
        <p:nvSpPr>
          <p:cNvPr id="181" name="Google Shape;181;p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9" name="Google Shape;189;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0" name="Google Shape;190;p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24"/>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24"/>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 name="Google Shape;18;p2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2" name="Shape 72"/>
        <p:cNvGrpSpPr/>
        <p:nvPr/>
      </p:nvGrpSpPr>
      <p:grpSpPr>
        <a:xfrm>
          <a:off x="0" y="0"/>
          <a:ext cx="0" cy="0"/>
          <a:chOff x="0" y="0"/>
          <a:chExt cx="0" cy="0"/>
        </a:xfrm>
      </p:grpSpPr>
      <p:sp>
        <p:nvSpPr>
          <p:cNvPr id="73" name="Google Shape;73;p3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33"/>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 name="Google Shape;75;p3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3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3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34"/>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34"/>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 name="Google Shape;81;p3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3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3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2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25"/>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 name="Google Shape;24;p2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2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2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26"/>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26"/>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0" name="Google Shape;30;p2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2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2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2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27"/>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 name="Google Shape;36;p27"/>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 name="Google Shape;37;p2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2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2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28"/>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28"/>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 name="Google Shape;43;p28"/>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 name="Google Shape;44;p28"/>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 name="Google Shape;45;p28"/>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 name="Google Shape;46;p2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2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2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2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2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2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2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4" name="Shape 54"/>
        <p:cNvGrpSpPr/>
        <p:nvPr/>
      </p:nvGrpSpPr>
      <p:grpSpPr>
        <a:xfrm>
          <a:off x="0" y="0"/>
          <a:ext cx="0" cy="0"/>
          <a:chOff x="0" y="0"/>
          <a:chExt cx="0" cy="0"/>
        </a:xfrm>
      </p:grpSpPr>
      <p:sp>
        <p:nvSpPr>
          <p:cNvPr id="55" name="Google Shape;55;p3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3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3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 name="Shape 58"/>
        <p:cNvGrpSpPr/>
        <p:nvPr/>
      </p:nvGrpSpPr>
      <p:grpSpPr>
        <a:xfrm>
          <a:off x="0" y="0"/>
          <a:ext cx="0" cy="0"/>
          <a:chOff x="0" y="0"/>
          <a:chExt cx="0" cy="0"/>
        </a:xfrm>
      </p:grpSpPr>
      <p:sp>
        <p:nvSpPr>
          <p:cNvPr id="59" name="Google Shape;59;p31"/>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31"/>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1" name="Google Shape;61;p31"/>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2" name="Google Shape;62;p3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3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3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 name="Shape 65"/>
        <p:cNvGrpSpPr/>
        <p:nvPr/>
      </p:nvGrpSpPr>
      <p:grpSpPr>
        <a:xfrm>
          <a:off x="0" y="0"/>
          <a:ext cx="0" cy="0"/>
          <a:chOff x="0" y="0"/>
          <a:chExt cx="0" cy="0"/>
        </a:xfrm>
      </p:grpSpPr>
      <p:sp>
        <p:nvSpPr>
          <p:cNvPr id="66" name="Google Shape;66;p32"/>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32"/>
          <p:cNvSpPr/>
          <p:nvPr>
            <p:ph idx="2" type="pic"/>
          </p:nvPr>
        </p:nvSpPr>
        <p:spPr>
          <a:xfrm>
            <a:off x="5183188" y="987425"/>
            <a:ext cx="6172200" cy="4873625"/>
          </a:xfrm>
          <a:prstGeom prst="rect">
            <a:avLst/>
          </a:prstGeom>
          <a:noFill/>
          <a:ln>
            <a:noFill/>
          </a:ln>
        </p:spPr>
      </p:sp>
      <p:sp>
        <p:nvSpPr>
          <p:cNvPr id="68" name="Google Shape;68;p32"/>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 name="Google Shape;69;p3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3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3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2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2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2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2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2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41.png"/><Relationship Id="rId4" Type="http://schemas.openxmlformats.org/officeDocument/2006/relationships/image" Target="../media/image27.png"/><Relationship Id="rId5" Type="http://schemas.openxmlformats.org/officeDocument/2006/relationships/image" Target="../media/image2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31.png"/><Relationship Id="rId4" Type="http://schemas.openxmlformats.org/officeDocument/2006/relationships/image" Target="../media/image33.png"/><Relationship Id="rId5" Type="http://schemas.openxmlformats.org/officeDocument/2006/relationships/image" Target="../media/image49.png"/><Relationship Id="rId6" Type="http://schemas.openxmlformats.org/officeDocument/2006/relationships/image" Target="../media/image3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3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4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46.png"/><Relationship Id="rId4" Type="http://schemas.openxmlformats.org/officeDocument/2006/relationships/image" Target="../media/image66.png"/><Relationship Id="rId5" Type="http://schemas.openxmlformats.org/officeDocument/2006/relationships/image" Target="../media/image50.png"/><Relationship Id="rId6" Type="http://schemas.openxmlformats.org/officeDocument/2006/relationships/image" Target="../media/image32.png"/><Relationship Id="rId7" Type="http://schemas.openxmlformats.org/officeDocument/2006/relationships/image" Target="../media/image38.png"/><Relationship Id="rId8" Type="http://schemas.openxmlformats.org/officeDocument/2006/relationships/image" Target="../media/image4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45.png"/><Relationship Id="rId4" Type="http://schemas.openxmlformats.org/officeDocument/2006/relationships/image" Target="../media/image55.png"/><Relationship Id="rId5" Type="http://schemas.openxmlformats.org/officeDocument/2006/relationships/image" Target="../media/image5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72.png"/><Relationship Id="rId4" Type="http://schemas.openxmlformats.org/officeDocument/2006/relationships/image" Target="../media/image71.png"/><Relationship Id="rId5" Type="http://schemas.openxmlformats.org/officeDocument/2006/relationships/image" Target="../media/image40.png"/><Relationship Id="rId6" Type="http://schemas.openxmlformats.org/officeDocument/2006/relationships/image" Target="../media/image48.png"/><Relationship Id="rId7" Type="http://schemas.openxmlformats.org/officeDocument/2006/relationships/image" Target="../media/image5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43.png"/><Relationship Id="rId4" Type="http://schemas.openxmlformats.org/officeDocument/2006/relationships/image" Target="../media/image63.png"/><Relationship Id="rId5" Type="http://schemas.openxmlformats.org/officeDocument/2006/relationships/image" Target="../media/image58.png"/><Relationship Id="rId6" Type="http://schemas.openxmlformats.org/officeDocument/2006/relationships/image" Target="../media/image5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43.png"/><Relationship Id="rId4" Type="http://schemas.openxmlformats.org/officeDocument/2006/relationships/image" Target="../media/image68.png"/><Relationship Id="rId5" Type="http://schemas.openxmlformats.org/officeDocument/2006/relationships/image" Target="../media/image6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43.png"/><Relationship Id="rId4" Type="http://schemas.openxmlformats.org/officeDocument/2006/relationships/image" Target="../media/image67.png"/><Relationship Id="rId9" Type="http://schemas.openxmlformats.org/officeDocument/2006/relationships/image" Target="../media/image61.png"/><Relationship Id="rId5" Type="http://schemas.openxmlformats.org/officeDocument/2006/relationships/image" Target="../media/image69.png"/><Relationship Id="rId6" Type="http://schemas.openxmlformats.org/officeDocument/2006/relationships/image" Target="../media/image59.png"/><Relationship Id="rId7" Type="http://schemas.openxmlformats.org/officeDocument/2006/relationships/image" Target="../media/image70.png"/><Relationship Id="rId8" Type="http://schemas.openxmlformats.org/officeDocument/2006/relationships/image" Target="../media/image6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1.png"/><Relationship Id="rId4" Type="http://schemas.openxmlformats.org/officeDocument/2006/relationships/image" Target="../media/image6.png"/><Relationship Id="rId5" Type="http://schemas.openxmlformats.org/officeDocument/2006/relationships/image" Target="../media/image1.png"/><Relationship Id="rId6" Type="http://schemas.openxmlformats.org/officeDocument/2006/relationships/image" Target="../media/image5.png"/><Relationship Id="rId7"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73.png"/><Relationship Id="rId4" Type="http://schemas.openxmlformats.org/officeDocument/2006/relationships/image" Target="../media/image43.png"/><Relationship Id="rId5" Type="http://schemas.openxmlformats.org/officeDocument/2006/relationships/image" Target="../media/image60.png"/><Relationship Id="rId6" Type="http://schemas.openxmlformats.org/officeDocument/2006/relationships/image" Target="../media/image65.png"/><Relationship Id="rId7" Type="http://schemas.openxmlformats.org/officeDocument/2006/relationships/image" Target="../media/image5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9.png"/><Relationship Id="rId4" Type="http://schemas.openxmlformats.org/officeDocument/2006/relationships/image" Target="../media/image29.png"/><Relationship Id="rId10" Type="http://schemas.openxmlformats.org/officeDocument/2006/relationships/image" Target="../media/image15.png"/><Relationship Id="rId9" Type="http://schemas.openxmlformats.org/officeDocument/2006/relationships/image" Target="../media/image12.png"/><Relationship Id="rId5" Type="http://schemas.openxmlformats.org/officeDocument/2006/relationships/image" Target="../media/image10.png"/><Relationship Id="rId6" Type="http://schemas.openxmlformats.org/officeDocument/2006/relationships/image" Target="../media/image23.png"/><Relationship Id="rId7" Type="http://schemas.openxmlformats.org/officeDocument/2006/relationships/image" Target="../media/image2.png"/><Relationship Id="rId8" Type="http://schemas.openxmlformats.org/officeDocument/2006/relationships/image" Target="../media/image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3.png"/><Relationship Id="rId4" Type="http://schemas.openxmlformats.org/officeDocument/2006/relationships/image" Target="../media/image16.png"/><Relationship Id="rId5" Type="http://schemas.openxmlformats.org/officeDocument/2006/relationships/image" Target="../media/image2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3.png"/><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9.png"/><Relationship Id="rId4" Type="http://schemas.openxmlformats.org/officeDocument/2006/relationships/image" Target="../media/image8.png"/><Relationship Id="rId5" Type="http://schemas.openxmlformats.org/officeDocument/2006/relationships/image" Target="../media/image34.png"/><Relationship Id="rId6" Type="http://schemas.openxmlformats.org/officeDocument/2006/relationships/image" Target="../media/image26.png"/><Relationship Id="rId7" Type="http://schemas.openxmlformats.org/officeDocument/2006/relationships/image" Target="../media/image2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8.png"/><Relationship Id="rId4" Type="http://schemas.openxmlformats.org/officeDocument/2006/relationships/image" Target="../media/image22.png"/><Relationship Id="rId5" Type="http://schemas.openxmlformats.org/officeDocument/2006/relationships/image" Target="../media/image3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30.png"/><Relationship Id="rId4" Type="http://schemas.openxmlformats.org/officeDocument/2006/relationships/image" Target="../media/image21.png"/><Relationship Id="rId5" Type="http://schemas.openxmlformats.org/officeDocument/2006/relationships/image" Target="../media/image17.png"/><Relationship Id="rId6" Type="http://schemas.openxmlformats.org/officeDocument/2006/relationships/image" Target="../media/image3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87" name="Shape 87"/>
        <p:cNvGrpSpPr/>
        <p:nvPr/>
      </p:nvGrpSpPr>
      <p:grpSpPr>
        <a:xfrm>
          <a:off x="0" y="0"/>
          <a:ext cx="0" cy="0"/>
          <a:chOff x="0" y="0"/>
          <a:chExt cx="0" cy="0"/>
        </a:xfrm>
      </p:grpSpPr>
      <p:sp>
        <p:nvSpPr>
          <p:cNvPr id="88" name="Google Shape;88;p1"/>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lt1"/>
              </a:buClr>
              <a:buSzPts val="6000"/>
              <a:buFont typeface="Calibri"/>
              <a:buNone/>
            </a:pPr>
            <a:r>
              <a:rPr lang="en-US">
                <a:solidFill>
                  <a:schemeClr val="lt1"/>
                </a:solidFill>
              </a:rPr>
              <a:t>Storybook Mode 3 Rough</a:t>
            </a:r>
            <a:br>
              <a:rPr lang="en-US">
                <a:solidFill>
                  <a:schemeClr val="lt1"/>
                </a:solidFill>
              </a:rPr>
            </a:br>
            <a:r>
              <a:rPr lang="en-US">
                <a:solidFill>
                  <a:schemeClr val="lt1"/>
                </a:solidFill>
              </a:rPr>
              <a:t>Draft #1.1</a:t>
            </a:r>
            <a:endParaRPr/>
          </a:p>
        </p:txBody>
      </p:sp>
      <p:sp>
        <p:nvSpPr>
          <p:cNvPr id="89" name="Google Shape;89;p1"/>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chemeClr val="lt1"/>
              </a:buClr>
              <a:buSzPts val="2400"/>
              <a:buNone/>
            </a:pPr>
            <a:r>
              <a:rPr lang="en-US">
                <a:solidFill>
                  <a:schemeClr val="lt1"/>
                </a:solidFill>
              </a:rPr>
              <a:t>The Bard from Racha Den DEMO</a:t>
            </a:r>
            <a:endParaRPr/>
          </a:p>
          <a:p>
            <a:pPr indent="0" lvl="0" marL="0" rtl="0" algn="ctr">
              <a:lnSpc>
                <a:spcPct val="90000"/>
              </a:lnSpc>
              <a:spcBef>
                <a:spcPts val="1000"/>
              </a:spcBef>
              <a:spcAft>
                <a:spcPts val="0"/>
              </a:spcAft>
              <a:buClr>
                <a:schemeClr val="lt1"/>
              </a:buClr>
              <a:buSzPts val="2400"/>
              <a:buNone/>
            </a:pPr>
            <a:r>
              <a:rPr lang="en-US">
                <a:solidFill>
                  <a:schemeClr val="lt1"/>
                </a:solidFill>
              </a:rPr>
              <a:t>8 September 2023</a:t>
            </a:r>
            <a:endParaRPr/>
          </a:p>
          <a:p>
            <a:pPr indent="0" lvl="0" marL="0" rtl="0" algn="ctr">
              <a:lnSpc>
                <a:spcPct val="90000"/>
              </a:lnSpc>
              <a:spcBef>
                <a:spcPts val="1000"/>
              </a:spcBef>
              <a:spcAft>
                <a:spcPts val="0"/>
              </a:spcAft>
              <a:buClr>
                <a:schemeClr val="dk1"/>
              </a:buClr>
              <a:buSzPts val="2400"/>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08" name="Shape 208"/>
        <p:cNvGrpSpPr/>
        <p:nvPr/>
      </p:nvGrpSpPr>
      <p:grpSpPr>
        <a:xfrm>
          <a:off x="0" y="0"/>
          <a:ext cx="0" cy="0"/>
          <a:chOff x="0" y="0"/>
          <a:chExt cx="0" cy="0"/>
        </a:xfrm>
      </p:grpSpPr>
      <p:pic>
        <p:nvPicPr>
          <p:cNvPr descr="A cartoon of a rooster&#10;&#10;Description automatically generated" id="209" name="Google Shape;209;p10"/>
          <p:cNvPicPr preferRelativeResize="0"/>
          <p:nvPr/>
        </p:nvPicPr>
        <p:blipFill rotWithShape="1">
          <a:blip r:embed="rId4">
            <a:alphaModFix/>
          </a:blip>
          <a:srcRect b="0" l="0" r="0" t="0"/>
          <a:stretch/>
        </p:blipFill>
        <p:spPr>
          <a:xfrm>
            <a:off x="3894985" y="2447349"/>
            <a:ext cx="6969212" cy="3736684"/>
          </a:xfrm>
          <a:prstGeom prst="rect">
            <a:avLst/>
          </a:prstGeom>
          <a:noFill/>
          <a:ln>
            <a:noFill/>
          </a:ln>
        </p:spPr>
      </p:pic>
      <p:pic>
        <p:nvPicPr>
          <p:cNvPr descr="A cartoon of a lion holding a ball&#10;&#10;Description automatically generated" id="210" name="Google Shape;210;p10"/>
          <p:cNvPicPr preferRelativeResize="0"/>
          <p:nvPr/>
        </p:nvPicPr>
        <p:blipFill rotWithShape="1">
          <a:blip r:embed="rId5">
            <a:alphaModFix/>
          </a:blip>
          <a:srcRect b="0" l="0" r="0" t="0"/>
          <a:stretch/>
        </p:blipFill>
        <p:spPr>
          <a:xfrm>
            <a:off x="1177490" y="2392471"/>
            <a:ext cx="6556245" cy="4329004"/>
          </a:xfrm>
          <a:prstGeom prst="rect">
            <a:avLst/>
          </a:prstGeom>
          <a:noFill/>
          <a:ln>
            <a:noFill/>
          </a:ln>
        </p:spPr>
      </p:pic>
      <p:sp>
        <p:nvSpPr>
          <p:cNvPr id="211" name="Google Shape;211;p10"/>
          <p:cNvSpPr/>
          <p:nvPr/>
        </p:nvSpPr>
        <p:spPr>
          <a:xfrm>
            <a:off x="0" y="136525"/>
            <a:ext cx="12192000" cy="2138508"/>
          </a:xfrm>
          <a:prstGeom prst="roundRect">
            <a:avLst>
              <a:gd fmla="val 16667" name="adj"/>
            </a:avLst>
          </a:prstGeom>
          <a:solidFill>
            <a:schemeClr val="accent1">
              <a:alpha val="83921"/>
            </a:schemeClr>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2" name="Google Shape;212;p10"/>
          <p:cNvSpPr txBox="1"/>
          <p:nvPr/>
        </p:nvSpPr>
        <p:spPr>
          <a:xfrm>
            <a:off x="1177490" y="790280"/>
            <a:ext cx="10893287"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Arial"/>
                <a:ea typeface="Arial"/>
                <a:cs typeface="Arial"/>
                <a:sym typeface="Arial"/>
              </a:rPr>
              <a:t>Lethabo went on the defensive with his ladybug shield as Athos edged backwards towards the cursed chasm.</a:t>
            </a:r>
            <a:endParaRPr/>
          </a:p>
        </p:txBody>
      </p:sp>
      <p:grpSp>
        <p:nvGrpSpPr>
          <p:cNvPr id="213" name="Google Shape;213;p10"/>
          <p:cNvGrpSpPr/>
          <p:nvPr/>
        </p:nvGrpSpPr>
        <p:grpSpPr>
          <a:xfrm>
            <a:off x="1177490" y="517196"/>
            <a:ext cx="10069863" cy="953973"/>
            <a:chOff x="478805" y="4927421"/>
            <a:chExt cx="10069863" cy="953973"/>
          </a:xfrm>
        </p:grpSpPr>
        <p:sp>
          <p:nvSpPr>
            <p:cNvPr id="214" name="Google Shape;214;p10"/>
            <p:cNvSpPr txBox="1"/>
            <p:nvPr/>
          </p:nvSpPr>
          <p:spPr>
            <a:xfrm>
              <a:off x="478805" y="5419729"/>
              <a:ext cx="10069863"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Arial"/>
                  <a:ea typeface="Arial"/>
                  <a:cs typeface="Arial"/>
                  <a:sym typeface="Arial"/>
                </a:rPr>
                <a:t>“Deanna, you can fly. Get far away from here. We’ll distract it!””</a:t>
              </a:r>
              <a:endParaRPr sz="2400">
                <a:solidFill>
                  <a:schemeClr val="dk1"/>
                </a:solidFill>
                <a:latin typeface="Arial"/>
                <a:ea typeface="Arial"/>
                <a:cs typeface="Arial"/>
                <a:sym typeface="Arial"/>
              </a:endParaRPr>
            </a:p>
          </p:txBody>
        </p:sp>
        <p:sp>
          <p:nvSpPr>
            <p:cNvPr id="215" name="Google Shape;215;p10"/>
            <p:cNvSpPr txBox="1"/>
            <p:nvPr/>
          </p:nvSpPr>
          <p:spPr>
            <a:xfrm>
              <a:off x="498519" y="4927421"/>
              <a:ext cx="1510385"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accent6"/>
                  </a:solidFill>
                  <a:latin typeface="Arial"/>
                  <a:ea typeface="Arial"/>
                  <a:cs typeface="Arial"/>
                  <a:sym typeface="Arial"/>
                </a:rPr>
                <a:t>Athos</a:t>
              </a:r>
              <a:endParaRPr sz="2400">
                <a:solidFill>
                  <a:schemeClr val="accent6"/>
                </a:solidFill>
                <a:latin typeface="Calibri"/>
                <a:ea typeface="Calibri"/>
                <a:cs typeface="Calibri"/>
                <a:sym typeface="Calibri"/>
              </a:endParaRPr>
            </a:p>
          </p:txBody>
        </p:sp>
      </p:grpSp>
      <p:grpSp>
        <p:nvGrpSpPr>
          <p:cNvPr id="216" name="Google Shape;216;p10"/>
          <p:cNvGrpSpPr/>
          <p:nvPr/>
        </p:nvGrpSpPr>
        <p:grpSpPr>
          <a:xfrm>
            <a:off x="1197204" y="517196"/>
            <a:ext cx="10069863" cy="992865"/>
            <a:chOff x="469659" y="2666967"/>
            <a:chExt cx="10069863" cy="992865"/>
          </a:xfrm>
        </p:grpSpPr>
        <p:sp>
          <p:nvSpPr>
            <p:cNvPr id="217" name="Google Shape;217;p10"/>
            <p:cNvSpPr txBox="1"/>
            <p:nvPr/>
          </p:nvSpPr>
          <p:spPr>
            <a:xfrm>
              <a:off x="469659" y="3198167"/>
              <a:ext cx="10069863"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Arial"/>
                  <a:ea typeface="Arial"/>
                  <a:cs typeface="Arial"/>
                  <a:sym typeface="Arial"/>
                </a:rPr>
                <a:t>“What?? I can’t leave you guys!”</a:t>
              </a:r>
              <a:endParaRPr sz="2400">
                <a:solidFill>
                  <a:schemeClr val="dk1"/>
                </a:solidFill>
                <a:latin typeface="Calibri"/>
                <a:ea typeface="Calibri"/>
                <a:cs typeface="Calibri"/>
                <a:sym typeface="Calibri"/>
              </a:endParaRPr>
            </a:p>
          </p:txBody>
        </p:sp>
        <p:sp>
          <p:nvSpPr>
            <p:cNvPr id="218" name="Google Shape;218;p10"/>
            <p:cNvSpPr txBox="1"/>
            <p:nvPr/>
          </p:nvSpPr>
          <p:spPr>
            <a:xfrm>
              <a:off x="478805" y="2666967"/>
              <a:ext cx="1510385"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rgbClr val="00B0F0"/>
                  </a:solidFill>
                  <a:latin typeface="Arial"/>
                  <a:ea typeface="Arial"/>
                  <a:cs typeface="Arial"/>
                  <a:sym typeface="Arial"/>
                </a:rPr>
                <a:t>Deanna</a:t>
              </a:r>
              <a:endParaRPr sz="2400">
                <a:solidFill>
                  <a:srgbClr val="00B0F0"/>
                </a:solidFill>
                <a:latin typeface="Calibri"/>
                <a:ea typeface="Calibri"/>
                <a:cs typeface="Calibri"/>
                <a:sym typeface="Calibri"/>
              </a:endParaRPr>
            </a:p>
          </p:txBody>
        </p:sp>
      </p:grpSp>
      <p:sp>
        <p:nvSpPr>
          <p:cNvPr id="219" name="Google Shape;219;p1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3200">
                <a:solidFill>
                  <a:schemeClr val="dk1"/>
                </a:solidFill>
              </a:rPr>
              <a:t>‹#›</a:t>
            </a:fld>
            <a:endParaRPr sz="3200">
              <a:solidFill>
                <a:schemeClr val="dk1"/>
              </a:solidFill>
            </a:endParaRPr>
          </a:p>
        </p:txBody>
      </p:sp>
    </p:spTree>
  </p:cSld>
  <p:clrMapOvr>
    <a:masterClrMapping/>
  </p:clrMapOvr>
  <p:transition spd="slow">
    <p:wipe dir="l"/>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2">
                                  <p:stCondLst>
                                    <p:cond delay="500"/>
                                  </p:stCondLst>
                                  <p:childTnLst>
                                    <p:set>
                                      <p:cBhvr>
                                        <p:cTn dur="1" fill="hold">
                                          <p:stCondLst>
                                            <p:cond delay="0"/>
                                          </p:stCondLst>
                                        </p:cTn>
                                        <p:tgtEl>
                                          <p:spTgt spid="210"/>
                                        </p:tgtEl>
                                        <p:attrNameLst>
                                          <p:attrName>style.visibility</p:attrName>
                                        </p:attrNameLst>
                                      </p:cBhvr>
                                      <p:to>
                                        <p:strVal val="visible"/>
                                      </p:to>
                                    </p:set>
                                    <p:anim calcmode="lin" valueType="num">
                                      <p:cBhvr additive="base">
                                        <p:cTn dur="100"/>
                                        <p:tgtEl>
                                          <p:spTgt spid="210"/>
                                        </p:tgtEl>
                                        <p:attrNameLst>
                                          <p:attrName>ppt_x</p:attrName>
                                        </p:attrNameLst>
                                      </p:cBhvr>
                                      <p:tavLst>
                                        <p:tav fmla="" tm="0">
                                          <p:val>
                                            <p:strVal val="#ppt_x+1"/>
                                          </p:val>
                                        </p:tav>
                                        <p:tav fmla="" tm="100000">
                                          <p:val>
                                            <p:strVal val="#ppt_x"/>
                                          </p:val>
                                        </p:tav>
                                      </p:tavLst>
                                    </p:anim>
                                  </p:childTnLst>
                                </p:cTn>
                              </p:par>
                            </p:childTnLst>
                          </p:cTn>
                        </p:par>
                        <p:par>
                          <p:cTn fill="hold">
                            <p:stCondLst>
                              <p:cond delay="100"/>
                            </p:stCondLst>
                            <p:childTnLst>
                              <p:par>
                                <p:cTn fill="hold" nodeType="afterEffect" presetClass="entr" presetID="2" presetSubtype="8">
                                  <p:stCondLst>
                                    <p:cond delay="500"/>
                                  </p:stCondLst>
                                  <p:childTnLst>
                                    <p:set>
                                      <p:cBhvr>
                                        <p:cTn dur="1" fill="hold">
                                          <p:stCondLst>
                                            <p:cond delay="0"/>
                                          </p:stCondLst>
                                        </p:cTn>
                                        <p:tgtEl>
                                          <p:spTgt spid="209"/>
                                        </p:tgtEl>
                                        <p:attrNameLst>
                                          <p:attrName>style.visibility</p:attrName>
                                        </p:attrNameLst>
                                      </p:cBhvr>
                                      <p:to>
                                        <p:strVal val="visible"/>
                                      </p:to>
                                    </p:set>
                                    <p:anim calcmode="lin" valueType="num">
                                      <p:cBhvr additive="base">
                                        <p:cTn dur="100"/>
                                        <p:tgtEl>
                                          <p:spTgt spid="209"/>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1"/>
                                        </p:tgtEl>
                                        <p:attrNameLst>
                                          <p:attrName>style.visibility</p:attrName>
                                        </p:attrNameLst>
                                      </p:cBhvr>
                                      <p:to>
                                        <p:strVal val="visible"/>
                                      </p:to>
                                    </p:set>
                                    <p:animEffect filter="fade" transition="in">
                                      <p:cBhvr>
                                        <p:cTn dur="500"/>
                                        <p:tgtEl>
                                          <p:spTgt spid="211"/>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212"/>
                                        </p:tgtEl>
                                        <p:attrNameLst>
                                          <p:attrName>style.visibility</p:attrName>
                                        </p:attrNameLst>
                                      </p:cBhvr>
                                      <p:to>
                                        <p:strVal val="visible"/>
                                      </p:to>
                                    </p:set>
                                    <p:animEffect filter="fade" transition="in">
                                      <p:cBhvr>
                                        <p:cTn dur="500"/>
                                        <p:tgtEl>
                                          <p:spTgt spid="21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212"/>
                                        </p:tgtEl>
                                      </p:cBhvr>
                                    </p:animEffect>
                                    <p:set>
                                      <p:cBhvr>
                                        <p:cTn dur="1" fill="hold">
                                          <p:stCondLst>
                                            <p:cond delay="500"/>
                                          </p:stCondLst>
                                        </p:cTn>
                                        <p:tgtEl>
                                          <p:spTgt spid="212"/>
                                        </p:tgtEl>
                                        <p:attrNameLst>
                                          <p:attrName>style.visibility</p:attrName>
                                        </p:attrNameLst>
                                      </p:cBhvr>
                                      <p:to>
                                        <p:strVal val="hidden"/>
                                      </p:to>
                                    </p:se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213"/>
                                        </p:tgtEl>
                                        <p:attrNameLst>
                                          <p:attrName>style.visibility</p:attrName>
                                        </p:attrNameLst>
                                      </p:cBhvr>
                                      <p:to>
                                        <p:strVal val="visible"/>
                                      </p:to>
                                    </p:set>
                                    <p:animEffect filter="fade" transition="in">
                                      <p:cBhvr>
                                        <p:cTn dur="500"/>
                                        <p:tgtEl>
                                          <p:spTgt spid="21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213"/>
                                        </p:tgtEl>
                                      </p:cBhvr>
                                    </p:animEffect>
                                    <p:set>
                                      <p:cBhvr>
                                        <p:cTn dur="1" fill="hold">
                                          <p:stCondLst>
                                            <p:cond delay="500"/>
                                          </p:stCondLst>
                                        </p:cTn>
                                        <p:tgtEl>
                                          <p:spTgt spid="213"/>
                                        </p:tgtEl>
                                        <p:attrNameLst>
                                          <p:attrName>style.visibility</p:attrName>
                                        </p:attrNameLst>
                                      </p:cBhvr>
                                      <p:to>
                                        <p:strVal val="hidden"/>
                                      </p:to>
                                    </p:se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216"/>
                                        </p:tgtEl>
                                        <p:attrNameLst>
                                          <p:attrName>style.visibility</p:attrName>
                                        </p:attrNameLst>
                                      </p:cBhvr>
                                      <p:to>
                                        <p:strVal val="visible"/>
                                      </p:to>
                                    </p:set>
                                    <p:animEffect filter="fade" transition="in">
                                      <p:cBhvr>
                                        <p:cTn dur="500"/>
                                        <p:tgtEl>
                                          <p:spTgt spid="21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216"/>
                                        </p:tgtEl>
                                      </p:cBhvr>
                                    </p:animEffect>
                                    <p:set>
                                      <p:cBhvr>
                                        <p:cTn dur="1" fill="hold">
                                          <p:stCondLst>
                                            <p:cond delay="500"/>
                                          </p:stCondLst>
                                        </p:cTn>
                                        <p:tgtEl>
                                          <p:spTgt spid="216"/>
                                        </p:tgtEl>
                                        <p:attrNameLst>
                                          <p:attrName>style.visibility</p:attrName>
                                        </p:attrNameLst>
                                      </p:cBhvr>
                                      <p:to>
                                        <p:strVal val="hidden"/>
                                      </p:to>
                                    </p:set>
                                  </p:childTnLst>
                                </p:cTn>
                              </p:par>
                            </p:childTnLst>
                          </p:cTn>
                        </p:par>
                        <p:par>
                          <p:cTn fill="hold">
                            <p:stCondLst>
                              <p:cond delay="500"/>
                            </p:stCondLst>
                            <p:childTnLst>
                              <p:par>
                                <p:cTn fill="hold" nodeType="afterEffect" presetClass="exit" presetID="10" presetSubtype="0">
                                  <p:stCondLst>
                                    <p:cond delay="0"/>
                                  </p:stCondLst>
                                  <p:childTnLst>
                                    <p:animEffect filter="fade" transition="out">
                                      <p:cBhvr>
                                        <p:cTn dur="500"/>
                                        <p:tgtEl>
                                          <p:spTgt spid="211"/>
                                        </p:tgtEl>
                                      </p:cBhvr>
                                    </p:animEffect>
                                    <p:set>
                                      <p:cBhvr>
                                        <p:cTn dur="1" fill="hold">
                                          <p:stCondLst>
                                            <p:cond delay="500"/>
                                          </p:stCondLst>
                                        </p:cTn>
                                        <p:tgtEl>
                                          <p:spTgt spid="211"/>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24" name="Shape 224"/>
        <p:cNvGrpSpPr/>
        <p:nvPr/>
      </p:nvGrpSpPr>
      <p:grpSpPr>
        <a:xfrm>
          <a:off x="0" y="0"/>
          <a:ext cx="0" cy="0"/>
          <a:chOff x="0" y="0"/>
          <a:chExt cx="0" cy="0"/>
        </a:xfrm>
      </p:grpSpPr>
      <p:pic>
        <p:nvPicPr>
          <p:cNvPr descr="A black and white image of a bee&#10;&#10;Description automatically generated" id="225" name="Google Shape;225;p11"/>
          <p:cNvPicPr preferRelativeResize="0"/>
          <p:nvPr/>
        </p:nvPicPr>
        <p:blipFill rotWithShape="1">
          <a:blip r:embed="rId4">
            <a:alphaModFix/>
          </a:blip>
          <a:srcRect b="0" l="0" r="0" t="0"/>
          <a:stretch/>
        </p:blipFill>
        <p:spPr>
          <a:xfrm>
            <a:off x="1420446" y="2948354"/>
            <a:ext cx="1786262" cy="1739255"/>
          </a:xfrm>
          <a:prstGeom prst="rect">
            <a:avLst/>
          </a:prstGeom>
          <a:noFill/>
          <a:ln>
            <a:noFill/>
          </a:ln>
        </p:spPr>
      </p:pic>
      <p:pic>
        <p:nvPicPr>
          <p:cNvPr descr="A cartoon of a chicken&#10;&#10;Description automatically generated" id="226" name="Google Shape;226;p11"/>
          <p:cNvPicPr preferRelativeResize="0"/>
          <p:nvPr/>
        </p:nvPicPr>
        <p:blipFill rotWithShape="1">
          <a:blip r:embed="rId5">
            <a:alphaModFix/>
          </a:blip>
          <a:srcRect b="0" l="0" r="0" t="0"/>
          <a:stretch/>
        </p:blipFill>
        <p:spPr>
          <a:xfrm>
            <a:off x="4384878" y="3112933"/>
            <a:ext cx="5022894" cy="3273347"/>
          </a:xfrm>
          <a:prstGeom prst="rect">
            <a:avLst/>
          </a:prstGeom>
          <a:noFill/>
          <a:ln>
            <a:noFill/>
          </a:ln>
        </p:spPr>
      </p:pic>
      <p:pic>
        <p:nvPicPr>
          <p:cNvPr descr="Cartoon of a person&#10;&#10;Description automatically generated with medium confidence" id="227" name="Google Shape;227;p11"/>
          <p:cNvPicPr preferRelativeResize="0"/>
          <p:nvPr/>
        </p:nvPicPr>
        <p:blipFill rotWithShape="1">
          <a:blip r:embed="rId6">
            <a:alphaModFix/>
          </a:blip>
          <a:srcRect b="0" l="0" r="0" t="0"/>
          <a:stretch/>
        </p:blipFill>
        <p:spPr>
          <a:xfrm>
            <a:off x="7432430" y="3303778"/>
            <a:ext cx="4765431" cy="3549424"/>
          </a:xfrm>
          <a:prstGeom prst="rect">
            <a:avLst/>
          </a:prstGeom>
          <a:noFill/>
          <a:ln>
            <a:noFill/>
          </a:ln>
        </p:spPr>
      </p:pic>
      <p:sp>
        <p:nvSpPr>
          <p:cNvPr id="228" name="Google Shape;228;p11"/>
          <p:cNvSpPr/>
          <p:nvPr/>
        </p:nvSpPr>
        <p:spPr>
          <a:xfrm>
            <a:off x="0" y="136525"/>
            <a:ext cx="12192000" cy="2138508"/>
          </a:xfrm>
          <a:prstGeom prst="roundRect">
            <a:avLst>
              <a:gd fmla="val 16667" name="adj"/>
            </a:avLst>
          </a:prstGeom>
          <a:solidFill>
            <a:schemeClr val="accent1">
              <a:alpha val="83921"/>
            </a:schemeClr>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9" name="Google Shape;229;p11"/>
          <p:cNvSpPr txBox="1"/>
          <p:nvPr/>
        </p:nvSpPr>
        <p:spPr>
          <a:xfrm>
            <a:off x="649356" y="605614"/>
            <a:ext cx="10893287"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Arial"/>
                <a:ea typeface="Arial"/>
                <a:cs typeface="Arial"/>
                <a:sym typeface="Arial"/>
              </a:rPr>
              <a:t>But there was no time for debate. Athos threw Deanna clear over the chasm against her will. The gravity twisted around her, confusing her briefly before she managed to buzz her wings and take flight.</a:t>
            </a:r>
            <a:endParaRPr/>
          </a:p>
        </p:txBody>
      </p:sp>
      <p:sp>
        <p:nvSpPr>
          <p:cNvPr id="230" name="Google Shape;230;p1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3200">
                <a:solidFill>
                  <a:schemeClr val="dk1"/>
                </a:solidFill>
              </a:rPr>
              <a:t>‹#›</a:t>
            </a:fld>
            <a:endParaRPr sz="3200">
              <a:solidFill>
                <a:schemeClr val="dk1"/>
              </a:solidFill>
            </a:endParaRPr>
          </a:p>
        </p:txBody>
      </p:sp>
    </p:spTree>
  </p:cSld>
  <p:clrMapOvr>
    <a:masterClrMapping/>
  </p:clrMapOvr>
  <p:transition spd="slow" p14:dur="800">
    <p:circle/>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225"/>
                                        </p:tgtEl>
                                        <p:attrNameLst>
                                          <p:attrName>style.visibility</p:attrName>
                                        </p:attrNameLst>
                                      </p:cBhvr>
                                      <p:to>
                                        <p:strVal val="visible"/>
                                      </p:to>
                                    </p:set>
                                    <p:anim calcmode="lin" valueType="num">
                                      <p:cBhvr additive="base">
                                        <p:cTn dur="500"/>
                                        <p:tgtEl>
                                          <p:spTgt spid="225"/>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8"/>
                                        </p:tgtEl>
                                        <p:attrNameLst>
                                          <p:attrName>style.visibility</p:attrName>
                                        </p:attrNameLst>
                                      </p:cBhvr>
                                      <p:to>
                                        <p:strVal val="visible"/>
                                      </p:to>
                                    </p:set>
                                    <p:animEffect filter="fade" transition="in">
                                      <p:cBhvr>
                                        <p:cTn dur="500"/>
                                        <p:tgtEl>
                                          <p:spTgt spid="228"/>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229"/>
                                        </p:tgtEl>
                                        <p:attrNameLst>
                                          <p:attrName>style.visibility</p:attrName>
                                        </p:attrNameLst>
                                      </p:cBhvr>
                                      <p:to>
                                        <p:strVal val="visible"/>
                                      </p:to>
                                    </p:set>
                                    <p:animEffect filter="fade" transition="in">
                                      <p:cBhvr>
                                        <p:cTn dur="500"/>
                                        <p:tgtEl>
                                          <p:spTgt spid="22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229"/>
                                        </p:tgtEl>
                                      </p:cBhvr>
                                    </p:animEffect>
                                    <p:set>
                                      <p:cBhvr>
                                        <p:cTn dur="1" fill="hold">
                                          <p:stCondLst>
                                            <p:cond delay="500"/>
                                          </p:stCondLst>
                                        </p:cTn>
                                        <p:tgtEl>
                                          <p:spTgt spid="229"/>
                                        </p:tgtEl>
                                        <p:attrNameLst>
                                          <p:attrName>style.visibility</p:attrName>
                                        </p:attrNameLst>
                                      </p:cBhvr>
                                      <p:to>
                                        <p:strVal val="hidden"/>
                                      </p:to>
                                    </p:set>
                                  </p:childTnLst>
                                </p:cTn>
                              </p:par>
                            </p:childTnLst>
                          </p:cTn>
                        </p:par>
                        <p:par>
                          <p:cTn fill="hold">
                            <p:stCondLst>
                              <p:cond delay="500"/>
                            </p:stCondLst>
                            <p:childTnLst>
                              <p:par>
                                <p:cTn fill="hold" nodeType="afterEffect" presetClass="exit" presetID="10" presetSubtype="0">
                                  <p:stCondLst>
                                    <p:cond delay="0"/>
                                  </p:stCondLst>
                                  <p:childTnLst>
                                    <p:animEffect filter="fade" transition="out">
                                      <p:cBhvr>
                                        <p:cTn dur="500"/>
                                        <p:tgtEl>
                                          <p:spTgt spid="228"/>
                                        </p:tgtEl>
                                      </p:cBhvr>
                                    </p:animEffect>
                                    <p:set>
                                      <p:cBhvr>
                                        <p:cTn dur="1" fill="hold">
                                          <p:stCondLst>
                                            <p:cond delay="500"/>
                                          </p:stCondLst>
                                        </p:cTn>
                                        <p:tgtEl>
                                          <p:spTgt spid="228"/>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35" name="Shape 235"/>
        <p:cNvGrpSpPr/>
        <p:nvPr/>
      </p:nvGrpSpPr>
      <p:grpSpPr>
        <a:xfrm>
          <a:off x="0" y="0"/>
          <a:ext cx="0" cy="0"/>
          <a:chOff x="0" y="0"/>
          <a:chExt cx="0" cy="0"/>
        </a:xfrm>
      </p:grpSpPr>
      <p:sp>
        <p:nvSpPr>
          <p:cNvPr id="236" name="Google Shape;236;p12"/>
          <p:cNvSpPr/>
          <p:nvPr/>
        </p:nvSpPr>
        <p:spPr>
          <a:xfrm>
            <a:off x="0" y="136525"/>
            <a:ext cx="12192000" cy="2138508"/>
          </a:xfrm>
          <a:prstGeom prst="roundRect">
            <a:avLst>
              <a:gd fmla="val 16667" name="adj"/>
            </a:avLst>
          </a:prstGeom>
          <a:solidFill>
            <a:schemeClr val="accent1">
              <a:alpha val="83921"/>
            </a:schemeClr>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7" name="Google Shape;237;p12"/>
          <p:cNvSpPr txBox="1"/>
          <p:nvPr/>
        </p:nvSpPr>
        <p:spPr>
          <a:xfrm>
            <a:off x="618775" y="605614"/>
            <a:ext cx="10893287"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Arial"/>
                <a:ea typeface="Arial"/>
                <a:cs typeface="Arial"/>
                <a:sym typeface="Arial"/>
              </a:rPr>
              <a:t>Athos was right. Deanna managed to fly through the warped gap safely. Yet, as she looked back, her stomach twisted up. Athos and Lethabo bravely stood their ground as the Smeared towered over them!</a:t>
            </a:r>
            <a:endParaRPr/>
          </a:p>
        </p:txBody>
      </p:sp>
      <p:sp>
        <p:nvSpPr>
          <p:cNvPr id="238" name="Google Shape;238;p1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3200">
                <a:solidFill>
                  <a:schemeClr val="dk1"/>
                </a:solidFill>
              </a:rPr>
              <a:t>‹#›</a:t>
            </a:fld>
            <a:endParaRPr sz="3200">
              <a:solidFill>
                <a:schemeClr val="dk1"/>
              </a:solidFill>
            </a:endParaRPr>
          </a:p>
        </p:txBody>
      </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6"/>
                                        </p:tgtEl>
                                        <p:attrNameLst>
                                          <p:attrName>style.visibility</p:attrName>
                                        </p:attrNameLst>
                                      </p:cBhvr>
                                      <p:to>
                                        <p:strVal val="visible"/>
                                      </p:to>
                                    </p:set>
                                    <p:animEffect filter="fade" transition="in">
                                      <p:cBhvr>
                                        <p:cTn dur="500"/>
                                        <p:tgtEl>
                                          <p:spTgt spid="236"/>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237"/>
                                        </p:tgtEl>
                                        <p:attrNameLst>
                                          <p:attrName>style.visibility</p:attrName>
                                        </p:attrNameLst>
                                      </p:cBhvr>
                                      <p:to>
                                        <p:strVal val="visible"/>
                                      </p:to>
                                    </p:set>
                                    <p:animEffect filter="fade" transition="in">
                                      <p:cBhvr>
                                        <p:cTn dur="500"/>
                                        <p:tgtEl>
                                          <p:spTgt spid="23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237"/>
                                        </p:tgtEl>
                                      </p:cBhvr>
                                    </p:animEffect>
                                    <p:set>
                                      <p:cBhvr>
                                        <p:cTn dur="1" fill="hold">
                                          <p:stCondLst>
                                            <p:cond delay="500"/>
                                          </p:stCondLst>
                                        </p:cTn>
                                        <p:tgtEl>
                                          <p:spTgt spid="237"/>
                                        </p:tgtEl>
                                        <p:attrNameLst>
                                          <p:attrName>style.visibility</p:attrName>
                                        </p:attrNameLst>
                                      </p:cBhvr>
                                      <p:to>
                                        <p:strVal val="hidden"/>
                                      </p:to>
                                    </p:set>
                                  </p:childTnLst>
                                </p:cTn>
                              </p:par>
                            </p:childTnLst>
                          </p:cTn>
                        </p:par>
                        <p:par>
                          <p:cTn fill="hold">
                            <p:stCondLst>
                              <p:cond delay="500"/>
                            </p:stCondLst>
                            <p:childTnLst>
                              <p:par>
                                <p:cTn fill="hold" nodeType="afterEffect" presetClass="exit" presetID="10" presetSubtype="0">
                                  <p:stCondLst>
                                    <p:cond delay="0"/>
                                  </p:stCondLst>
                                  <p:childTnLst>
                                    <p:animEffect filter="fade" transition="out">
                                      <p:cBhvr>
                                        <p:cTn dur="500"/>
                                        <p:tgtEl>
                                          <p:spTgt spid="236"/>
                                        </p:tgtEl>
                                      </p:cBhvr>
                                    </p:animEffect>
                                    <p:set>
                                      <p:cBhvr>
                                        <p:cTn dur="1" fill="hold">
                                          <p:stCondLst>
                                            <p:cond delay="500"/>
                                          </p:stCondLst>
                                        </p:cTn>
                                        <p:tgtEl>
                                          <p:spTgt spid="236"/>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43" name="Shape 243"/>
        <p:cNvGrpSpPr/>
        <p:nvPr/>
      </p:nvGrpSpPr>
      <p:grpSpPr>
        <a:xfrm>
          <a:off x="0" y="0"/>
          <a:ext cx="0" cy="0"/>
          <a:chOff x="0" y="0"/>
          <a:chExt cx="0" cy="0"/>
        </a:xfrm>
      </p:grpSpPr>
      <p:sp>
        <p:nvSpPr>
          <p:cNvPr id="244" name="Google Shape;244;p13"/>
          <p:cNvSpPr/>
          <p:nvPr/>
        </p:nvSpPr>
        <p:spPr>
          <a:xfrm>
            <a:off x="0" y="136525"/>
            <a:ext cx="12192000" cy="2138508"/>
          </a:xfrm>
          <a:prstGeom prst="roundRect">
            <a:avLst>
              <a:gd fmla="val 16667" name="adj"/>
            </a:avLst>
          </a:prstGeom>
          <a:solidFill>
            <a:schemeClr val="accent1">
              <a:alpha val="83921"/>
            </a:schemeClr>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5" name="Google Shape;245;p13"/>
          <p:cNvSpPr txBox="1"/>
          <p:nvPr/>
        </p:nvSpPr>
        <p:spPr>
          <a:xfrm>
            <a:off x="649356" y="605614"/>
            <a:ext cx="10893287"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Arial"/>
                <a:ea typeface="Arial"/>
                <a:cs typeface="Arial"/>
                <a:sym typeface="Arial"/>
              </a:rPr>
              <a:t>Brave as they were, they were still no match for the eldritch Smeared. With one swipe of its tendril, the Smeared pushed Lethabo off his feet, destroying his shield in the process!</a:t>
            </a:r>
            <a:endParaRPr/>
          </a:p>
        </p:txBody>
      </p:sp>
      <p:sp>
        <p:nvSpPr>
          <p:cNvPr id="246" name="Google Shape;246;p13"/>
          <p:cNvSpPr txBox="1"/>
          <p:nvPr/>
        </p:nvSpPr>
        <p:spPr>
          <a:xfrm>
            <a:off x="649355" y="974945"/>
            <a:ext cx="10893287"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Arial"/>
                <a:ea typeface="Arial"/>
                <a:cs typeface="Arial"/>
                <a:sym typeface="Arial"/>
              </a:rPr>
              <a:t>They were about to get smushed like bugs!</a:t>
            </a:r>
            <a:endParaRPr/>
          </a:p>
        </p:txBody>
      </p:sp>
      <p:sp>
        <p:nvSpPr>
          <p:cNvPr id="247" name="Google Shape;247;p1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3200">
                <a:solidFill>
                  <a:schemeClr val="dk1"/>
                </a:solidFill>
              </a:rPr>
              <a:t>‹#›</a:t>
            </a:fld>
            <a:endParaRPr sz="3200">
              <a:solidFill>
                <a:schemeClr val="dk1"/>
              </a:solidFill>
            </a:endParaRPr>
          </a:p>
        </p:txBody>
      </p:sp>
    </p:spTree>
  </p:cSld>
  <p:clrMapOvr>
    <a:masterClrMapping/>
  </p:clrMapOvr>
  <p:transition spd="slow">
    <p:wipe dir="l"/>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4"/>
                                        </p:tgtEl>
                                        <p:attrNameLst>
                                          <p:attrName>style.visibility</p:attrName>
                                        </p:attrNameLst>
                                      </p:cBhvr>
                                      <p:to>
                                        <p:strVal val="visible"/>
                                      </p:to>
                                    </p:set>
                                    <p:animEffect filter="fade" transition="in">
                                      <p:cBhvr>
                                        <p:cTn dur="500"/>
                                        <p:tgtEl>
                                          <p:spTgt spid="244"/>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245"/>
                                        </p:tgtEl>
                                        <p:attrNameLst>
                                          <p:attrName>style.visibility</p:attrName>
                                        </p:attrNameLst>
                                      </p:cBhvr>
                                      <p:to>
                                        <p:strVal val="visible"/>
                                      </p:to>
                                    </p:set>
                                    <p:animEffect filter="fade" transition="in">
                                      <p:cBhvr>
                                        <p:cTn dur="500"/>
                                        <p:tgtEl>
                                          <p:spTgt spid="24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245"/>
                                        </p:tgtEl>
                                      </p:cBhvr>
                                    </p:animEffect>
                                    <p:set>
                                      <p:cBhvr>
                                        <p:cTn dur="1" fill="hold">
                                          <p:stCondLst>
                                            <p:cond delay="500"/>
                                          </p:stCondLst>
                                        </p:cTn>
                                        <p:tgtEl>
                                          <p:spTgt spid="245"/>
                                        </p:tgtEl>
                                        <p:attrNameLst>
                                          <p:attrName>style.visibility</p:attrName>
                                        </p:attrNameLst>
                                      </p:cBhvr>
                                      <p:to>
                                        <p:strVal val="hidden"/>
                                      </p:to>
                                    </p:se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246"/>
                                        </p:tgtEl>
                                        <p:attrNameLst>
                                          <p:attrName>style.visibility</p:attrName>
                                        </p:attrNameLst>
                                      </p:cBhvr>
                                      <p:to>
                                        <p:strVal val="visible"/>
                                      </p:to>
                                    </p:set>
                                    <p:animEffect filter="fade" transition="in">
                                      <p:cBhvr>
                                        <p:cTn dur="500"/>
                                        <p:tgtEl>
                                          <p:spTgt spid="24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246"/>
                                        </p:tgtEl>
                                      </p:cBhvr>
                                    </p:animEffect>
                                    <p:set>
                                      <p:cBhvr>
                                        <p:cTn dur="1" fill="hold">
                                          <p:stCondLst>
                                            <p:cond delay="500"/>
                                          </p:stCondLst>
                                        </p:cTn>
                                        <p:tgtEl>
                                          <p:spTgt spid="246"/>
                                        </p:tgtEl>
                                        <p:attrNameLst>
                                          <p:attrName>style.visibility</p:attrName>
                                        </p:attrNameLst>
                                      </p:cBhvr>
                                      <p:to>
                                        <p:strVal val="hidden"/>
                                      </p:to>
                                    </p:set>
                                  </p:childTnLst>
                                </p:cTn>
                              </p:par>
                            </p:childTnLst>
                          </p:cTn>
                        </p:par>
                        <p:par>
                          <p:cTn fill="hold">
                            <p:stCondLst>
                              <p:cond delay="500"/>
                            </p:stCondLst>
                            <p:childTnLst>
                              <p:par>
                                <p:cTn fill="hold" nodeType="afterEffect" presetClass="exit" presetID="10" presetSubtype="0">
                                  <p:stCondLst>
                                    <p:cond delay="0"/>
                                  </p:stCondLst>
                                  <p:childTnLst>
                                    <p:animEffect filter="fade" transition="out">
                                      <p:cBhvr>
                                        <p:cTn dur="500"/>
                                        <p:tgtEl>
                                          <p:spTgt spid="244"/>
                                        </p:tgtEl>
                                      </p:cBhvr>
                                    </p:animEffect>
                                    <p:set>
                                      <p:cBhvr>
                                        <p:cTn dur="1" fill="hold">
                                          <p:stCondLst>
                                            <p:cond delay="500"/>
                                          </p:stCondLst>
                                        </p:cTn>
                                        <p:tgtEl>
                                          <p:spTgt spid="244"/>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52" name="Shape 252"/>
        <p:cNvGrpSpPr/>
        <p:nvPr/>
      </p:nvGrpSpPr>
      <p:grpSpPr>
        <a:xfrm>
          <a:off x="0" y="0"/>
          <a:ext cx="0" cy="0"/>
          <a:chOff x="0" y="0"/>
          <a:chExt cx="0" cy="0"/>
        </a:xfrm>
      </p:grpSpPr>
      <p:pic>
        <p:nvPicPr>
          <p:cNvPr descr="A cartoon of a bug&#10;&#10;Description automatically generated" id="253" name="Google Shape;253;p14"/>
          <p:cNvPicPr preferRelativeResize="0"/>
          <p:nvPr/>
        </p:nvPicPr>
        <p:blipFill rotWithShape="1">
          <a:blip r:embed="rId4">
            <a:alphaModFix/>
          </a:blip>
          <a:srcRect b="0" l="0" r="0" t="0"/>
          <a:stretch/>
        </p:blipFill>
        <p:spPr>
          <a:xfrm>
            <a:off x="3534689" y="2365254"/>
            <a:ext cx="4544600" cy="3640202"/>
          </a:xfrm>
          <a:prstGeom prst="rect">
            <a:avLst/>
          </a:prstGeom>
          <a:noFill/>
          <a:ln>
            <a:noFill/>
          </a:ln>
        </p:spPr>
      </p:pic>
      <p:sp>
        <p:nvSpPr>
          <p:cNvPr id="254" name="Google Shape;254;p14"/>
          <p:cNvSpPr/>
          <p:nvPr/>
        </p:nvSpPr>
        <p:spPr>
          <a:xfrm>
            <a:off x="0" y="136525"/>
            <a:ext cx="12192000" cy="2138508"/>
          </a:xfrm>
          <a:prstGeom prst="roundRect">
            <a:avLst>
              <a:gd fmla="val 16667" name="adj"/>
            </a:avLst>
          </a:prstGeom>
          <a:solidFill>
            <a:schemeClr val="accent1">
              <a:alpha val="83921"/>
            </a:schemeClr>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5" name="Google Shape;255;p14"/>
          <p:cNvSpPr txBox="1"/>
          <p:nvPr/>
        </p:nvSpPr>
        <p:spPr>
          <a:xfrm>
            <a:off x="575646" y="605614"/>
            <a:ext cx="10893287"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Arial"/>
                <a:ea typeface="Arial"/>
                <a:cs typeface="Arial"/>
                <a:sym typeface="Arial"/>
              </a:rPr>
              <a:t>Deanna hovered, hesitant. Yes, she had a duty as a bard to usher in world peace with the hero’s story, but could she really leave behind her friends? The only two animals in the world who accepted her as she was?</a:t>
            </a:r>
            <a:endParaRPr/>
          </a:p>
        </p:txBody>
      </p:sp>
      <p:pic>
        <p:nvPicPr>
          <p:cNvPr descr="A grey background with black lines&#10;&#10;Description automatically generated" id="256" name="Google Shape;256;p14"/>
          <p:cNvPicPr preferRelativeResize="0"/>
          <p:nvPr/>
        </p:nvPicPr>
        <p:blipFill rotWithShape="1">
          <a:blip r:embed="rId5">
            <a:alphaModFix/>
          </a:blip>
          <a:srcRect b="0" l="0" r="0" t="0"/>
          <a:stretch/>
        </p:blipFill>
        <p:spPr>
          <a:xfrm>
            <a:off x="-1" y="0"/>
            <a:ext cx="12171405" cy="6858000"/>
          </a:xfrm>
          <a:prstGeom prst="rect">
            <a:avLst/>
          </a:prstGeom>
          <a:noFill/>
          <a:ln>
            <a:noFill/>
          </a:ln>
        </p:spPr>
      </p:pic>
      <p:pic>
        <p:nvPicPr>
          <p:cNvPr descr="A cartoon of a bug&#10;&#10;Description automatically generated" id="257" name="Google Shape;257;p14"/>
          <p:cNvPicPr preferRelativeResize="0"/>
          <p:nvPr/>
        </p:nvPicPr>
        <p:blipFill rotWithShape="1">
          <a:blip r:embed="rId6">
            <a:alphaModFix/>
          </a:blip>
          <a:srcRect b="0" l="0" r="0" t="0"/>
          <a:stretch/>
        </p:blipFill>
        <p:spPr>
          <a:xfrm>
            <a:off x="2367429" y="377156"/>
            <a:ext cx="7436544" cy="6480844"/>
          </a:xfrm>
          <a:prstGeom prst="rect">
            <a:avLst/>
          </a:prstGeom>
          <a:noFill/>
          <a:ln>
            <a:noFill/>
          </a:ln>
        </p:spPr>
      </p:pic>
      <p:sp>
        <p:nvSpPr>
          <p:cNvPr id="258" name="Google Shape;258;p14"/>
          <p:cNvSpPr/>
          <p:nvPr/>
        </p:nvSpPr>
        <p:spPr>
          <a:xfrm>
            <a:off x="20596" y="136525"/>
            <a:ext cx="12150808" cy="2138508"/>
          </a:xfrm>
          <a:prstGeom prst="roundRect">
            <a:avLst>
              <a:gd fmla="val 16667" name="adj"/>
            </a:avLst>
          </a:prstGeom>
          <a:solidFill>
            <a:schemeClr val="accent1">
              <a:alpha val="83921"/>
            </a:schemeClr>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9" name="Google Shape;259;p14"/>
          <p:cNvSpPr txBox="1"/>
          <p:nvPr/>
        </p:nvSpPr>
        <p:spPr>
          <a:xfrm>
            <a:off x="555051" y="827394"/>
            <a:ext cx="10893287"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Arial"/>
                <a:ea typeface="Arial"/>
                <a:cs typeface="Arial"/>
                <a:sym typeface="Arial"/>
              </a:rPr>
              <a:t>No. No she would not. She ran away so many times before, but not today! Her friends need help!</a:t>
            </a:r>
            <a:endParaRPr/>
          </a:p>
        </p:txBody>
      </p:sp>
      <p:pic>
        <p:nvPicPr>
          <p:cNvPr descr="A cartoon of a bee&#10;&#10;Description automatically generated" id="260" name="Google Shape;260;p14"/>
          <p:cNvPicPr preferRelativeResize="0"/>
          <p:nvPr/>
        </p:nvPicPr>
        <p:blipFill rotWithShape="1">
          <a:blip r:embed="rId7">
            <a:alphaModFix/>
          </a:blip>
          <a:srcRect b="0" l="0" r="0" t="0"/>
          <a:stretch/>
        </p:blipFill>
        <p:spPr>
          <a:xfrm>
            <a:off x="784691" y="699961"/>
            <a:ext cx="10622617" cy="6158039"/>
          </a:xfrm>
          <a:prstGeom prst="rect">
            <a:avLst/>
          </a:prstGeom>
          <a:noFill/>
          <a:ln>
            <a:noFill/>
          </a:ln>
        </p:spPr>
      </p:pic>
      <p:sp>
        <p:nvSpPr>
          <p:cNvPr id="261" name="Google Shape;261;p14"/>
          <p:cNvSpPr/>
          <p:nvPr/>
        </p:nvSpPr>
        <p:spPr>
          <a:xfrm>
            <a:off x="10297" y="140192"/>
            <a:ext cx="12150808" cy="2138508"/>
          </a:xfrm>
          <a:prstGeom prst="roundRect">
            <a:avLst>
              <a:gd fmla="val 16667" name="adj"/>
            </a:avLst>
          </a:prstGeom>
          <a:solidFill>
            <a:schemeClr val="accent1">
              <a:alpha val="83921"/>
            </a:schemeClr>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2" name="Google Shape;262;p14"/>
          <p:cNvSpPr txBox="1"/>
          <p:nvPr/>
        </p:nvSpPr>
        <p:spPr>
          <a:xfrm>
            <a:off x="565348" y="642727"/>
            <a:ext cx="10893287"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Arial"/>
                <a:ea typeface="Arial"/>
                <a:cs typeface="Arial"/>
                <a:sym typeface="Arial"/>
              </a:rPr>
              <a:t>Aesop magic pulsed inside Deanna like a beating heart. Her eyes glowed teal as she sung a poem. One of the tokens of her necklace began to radiate, when finally, she summons forth….</a:t>
            </a:r>
            <a:endParaRPr/>
          </a:p>
        </p:txBody>
      </p:sp>
      <p:pic>
        <p:nvPicPr>
          <p:cNvPr descr="A yellow harp with blue lines&#10;&#10;Description automatically generated" id="263" name="Google Shape;263;p14"/>
          <p:cNvPicPr preferRelativeResize="0"/>
          <p:nvPr/>
        </p:nvPicPr>
        <p:blipFill rotWithShape="1">
          <a:blip r:embed="rId8">
            <a:alphaModFix/>
          </a:blip>
          <a:srcRect b="0" l="0" r="0" t="0"/>
          <a:stretch/>
        </p:blipFill>
        <p:spPr>
          <a:xfrm>
            <a:off x="3558190" y="3778980"/>
            <a:ext cx="2248799" cy="2183616"/>
          </a:xfrm>
          <a:prstGeom prst="rect">
            <a:avLst/>
          </a:prstGeom>
          <a:noFill/>
          <a:ln>
            <a:noFill/>
          </a:ln>
        </p:spPr>
      </p:pic>
      <p:sp>
        <p:nvSpPr>
          <p:cNvPr id="264" name="Google Shape;264;p14"/>
          <p:cNvSpPr/>
          <p:nvPr/>
        </p:nvSpPr>
        <p:spPr>
          <a:xfrm>
            <a:off x="-2" y="150132"/>
            <a:ext cx="12150808" cy="2138508"/>
          </a:xfrm>
          <a:prstGeom prst="roundRect">
            <a:avLst>
              <a:gd fmla="val 16667" name="adj"/>
            </a:avLst>
          </a:prstGeom>
          <a:solidFill>
            <a:schemeClr val="accent1">
              <a:alpha val="83921"/>
            </a:schemeClr>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5" name="Google Shape;265;p14"/>
          <p:cNvSpPr txBox="1"/>
          <p:nvPr/>
        </p:nvSpPr>
        <p:spPr>
          <a:xfrm>
            <a:off x="733365" y="1004201"/>
            <a:ext cx="10893287"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Arial"/>
                <a:ea typeface="Arial"/>
                <a:cs typeface="Arial"/>
                <a:sym typeface="Arial"/>
              </a:rPr>
              <a:t>…a golden lyre!</a:t>
            </a:r>
            <a:endParaRPr/>
          </a:p>
        </p:txBody>
      </p:sp>
      <p:sp>
        <p:nvSpPr>
          <p:cNvPr id="266" name="Google Shape;266;p1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3200">
                <a:solidFill>
                  <a:schemeClr val="dk1"/>
                </a:solidFill>
              </a:rPr>
              <a:t>‹#›</a:t>
            </a:fld>
            <a:endParaRPr sz="3200">
              <a:solidFill>
                <a:schemeClr val="dk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54"/>
                                        </p:tgtEl>
                                        <p:attrNameLst>
                                          <p:attrName>style.visibility</p:attrName>
                                        </p:attrNameLst>
                                      </p:cBhvr>
                                      <p:to>
                                        <p:strVal val="visible"/>
                                      </p:to>
                                    </p:set>
                                    <p:animEffect filter="fade" transition="in">
                                      <p:cBhvr>
                                        <p:cTn dur="500"/>
                                        <p:tgtEl>
                                          <p:spTgt spid="254"/>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255"/>
                                        </p:tgtEl>
                                        <p:attrNameLst>
                                          <p:attrName>style.visibility</p:attrName>
                                        </p:attrNameLst>
                                      </p:cBhvr>
                                      <p:to>
                                        <p:strVal val="visible"/>
                                      </p:to>
                                    </p:set>
                                    <p:animEffect filter="fade" transition="in">
                                      <p:cBhvr>
                                        <p:cTn dur="500"/>
                                        <p:tgtEl>
                                          <p:spTgt spid="25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255"/>
                                        </p:tgtEl>
                                      </p:cBhvr>
                                    </p:animEffect>
                                    <p:set>
                                      <p:cBhvr>
                                        <p:cTn dur="1" fill="hold">
                                          <p:stCondLst>
                                            <p:cond delay="500"/>
                                          </p:stCondLst>
                                        </p:cTn>
                                        <p:tgtEl>
                                          <p:spTgt spid="255"/>
                                        </p:tgtEl>
                                        <p:attrNameLst>
                                          <p:attrName>style.visibility</p:attrName>
                                        </p:attrNameLst>
                                      </p:cBhvr>
                                      <p:to>
                                        <p:strVal val="hidden"/>
                                      </p:to>
                                    </p:set>
                                  </p:childTnLst>
                                </p:cTn>
                              </p:par>
                            </p:childTnLst>
                          </p:cTn>
                        </p:par>
                        <p:par>
                          <p:cTn fill="hold">
                            <p:stCondLst>
                              <p:cond delay="500"/>
                            </p:stCondLst>
                            <p:childTnLst>
                              <p:par>
                                <p:cTn fill="hold" nodeType="afterEffect" presetClass="exit" presetID="10" presetSubtype="0">
                                  <p:stCondLst>
                                    <p:cond delay="0"/>
                                  </p:stCondLst>
                                  <p:childTnLst>
                                    <p:animEffect filter="fade" transition="out">
                                      <p:cBhvr>
                                        <p:cTn dur="500"/>
                                        <p:tgtEl>
                                          <p:spTgt spid="254"/>
                                        </p:tgtEl>
                                      </p:cBhvr>
                                    </p:animEffect>
                                    <p:set>
                                      <p:cBhvr>
                                        <p:cTn dur="1" fill="hold">
                                          <p:stCondLst>
                                            <p:cond delay="500"/>
                                          </p:stCondLst>
                                        </p:cTn>
                                        <p:tgtEl>
                                          <p:spTgt spid="254"/>
                                        </p:tgtEl>
                                        <p:attrNameLst>
                                          <p:attrName>style.visibility</p:attrName>
                                        </p:attrNameLst>
                                      </p:cBhvr>
                                      <p:to>
                                        <p:strVal val="hidden"/>
                                      </p:to>
                                    </p:se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56"/>
                                        </p:tgtEl>
                                        <p:attrNameLst>
                                          <p:attrName>style.visibility</p:attrName>
                                        </p:attrNameLst>
                                      </p:cBhvr>
                                      <p:to>
                                        <p:strVal val="visible"/>
                                      </p:to>
                                    </p:set>
                                    <p:animEffect filter="fade" transition="in">
                                      <p:cBhvr>
                                        <p:cTn dur="500"/>
                                        <p:tgtEl>
                                          <p:spTgt spid="256"/>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257"/>
                                        </p:tgtEl>
                                        <p:attrNameLst>
                                          <p:attrName>style.visibility</p:attrName>
                                        </p:attrNameLst>
                                      </p:cBhvr>
                                      <p:to>
                                        <p:strVal val="visible"/>
                                      </p:to>
                                    </p:set>
                                    <p:animEffect filter="fade" transition="in">
                                      <p:cBhvr>
                                        <p:cTn dur="500"/>
                                        <p:tgtEl>
                                          <p:spTgt spid="257"/>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258"/>
                                        </p:tgtEl>
                                        <p:attrNameLst>
                                          <p:attrName>style.visibility</p:attrName>
                                        </p:attrNameLst>
                                      </p:cBhvr>
                                      <p:to>
                                        <p:strVal val="visible"/>
                                      </p:to>
                                    </p:set>
                                    <p:animEffect filter="fade" transition="in">
                                      <p:cBhvr>
                                        <p:cTn dur="500"/>
                                        <p:tgtEl>
                                          <p:spTgt spid="258"/>
                                        </p:tgtEl>
                                      </p:cBhvr>
                                    </p:animEffect>
                                  </p:childTnLst>
                                </p:cTn>
                              </p:par>
                            </p:childTnLst>
                          </p:cTn>
                        </p:par>
                        <p:par>
                          <p:cTn fill="hold">
                            <p:stCondLst>
                              <p:cond delay="2500"/>
                            </p:stCondLst>
                            <p:childTnLst>
                              <p:par>
                                <p:cTn fill="hold" nodeType="afterEffect" presetClass="entr" presetID="10" presetSubtype="0">
                                  <p:stCondLst>
                                    <p:cond delay="0"/>
                                  </p:stCondLst>
                                  <p:childTnLst>
                                    <p:set>
                                      <p:cBhvr>
                                        <p:cTn dur="1" fill="hold">
                                          <p:stCondLst>
                                            <p:cond delay="0"/>
                                          </p:stCondLst>
                                        </p:cTn>
                                        <p:tgtEl>
                                          <p:spTgt spid="259"/>
                                        </p:tgtEl>
                                        <p:attrNameLst>
                                          <p:attrName>style.visibility</p:attrName>
                                        </p:attrNameLst>
                                      </p:cBhvr>
                                      <p:to>
                                        <p:strVal val="visible"/>
                                      </p:to>
                                    </p:set>
                                    <p:animEffect filter="fade" transition="in">
                                      <p:cBhvr>
                                        <p:cTn dur="500"/>
                                        <p:tgtEl>
                                          <p:spTgt spid="25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259"/>
                                        </p:tgtEl>
                                      </p:cBhvr>
                                    </p:animEffect>
                                    <p:set>
                                      <p:cBhvr>
                                        <p:cTn dur="1" fill="hold">
                                          <p:stCondLst>
                                            <p:cond delay="500"/>
                                          </p:stCondLst>
                                        </p:cTn>
                                        <p:tgtEl>
                                          <p:spTgt spid="259"/>
                                        </p:tgtEl>
                                        <p:attrNameLst>
                                          <p:attrName>style.visibility</p:attrName>
                                        </p:attrNameLst>
                                      </p:cBhvr>
                                      <p:to>
                                        <p:strVal val="hidden"/>
                                      </p:to>
                                    </p:set>
                                  </p:childTnLst>
                                </p:cTn>
                              </p:par>
                            </p:childTnLst>
                          </p:cTn>
                        </p:par>
                        <p:par>
                          <p:cTn fill="hold">
                            <p:stCondLst>
                              <p:cond delay="500"/>
                            </p:stCondLst>
                            <p:childTnLst>
                              <p:par>
                                <p:cTn fill="hold" nodeType="afterEffect" presetClass="exit" presetID="10" presetSubtype="0">
                                  <p:stCondLst>
                                    <p:cond delay="0"/>
                                  </p:stCondLst>
                                  <p:childTnLst>
                                    <p:animEffect filter="fade" transition="out">
                                      <p:cBhvr>
                                        <p:cTn dur="500"/>
                                        <p:tgtEl>
                                          <p:spTgt spid="258"/>
                                        </p:tgtEl>
                                      </p:cBhvr>
                                    </p:animEffect>
                                    <p:set>
                                      <p:cBhvr>
                                        <p:cTn dur="1" fill="hold">
                                          <p:stCondLst>
                                            <p:cond delay="500"/>
                                          </p:stCondLst>
                                        </p:cTn>
                                        <p:tgtEl>
                                          <p:spTgt spid="258"/>
                                        </p:tgtEl>
                                        <p:attrNameLst>
                                          <p:attrName>style.visibility</p:attrName>
                                        </p:attrNameLst>
                                      </p:cBhvr>
                                      <p:to>
                                        <p:strVal val="hidden"/>
                                      </p:to>
                                    </p:set>
                                  </p:childTnLst>
                                </p:cTn>
                              </p:par>
                            </p:childTnLst>
                          </p:cTn>
                        </p:par>
                        <p:par>
                          <p:cTn fill="hold">
                            <p:stCondLst>
                              <p:cond delay="1000"/>
                            </p:stCondLst>
                            <p:childTnLst>
                              <p:par>
                                <p:cTn fill="hold" nodeType="afterEffect" presetClass="exit" presetID="10" presetSubtype="0">
                                  <p:stCondLst>
                                    <p:cond delay="0"/>
                                  </p:stCondLst>
                                  <p:childTnLst>
                                    <p:animEffect filter="fade" transition="out">
                                      <p:cBhvr>
                                        <p:cTn dur="500"/>
                                        <p:tgtEl>
                                          <p:spTgt spid="257"/>
                                        </p:tgtEl>
                                      </p:cBhvr>
                                    </p:animEffect>
                                    <p:set>
                                      <p:cBhvr>
                                        <p:cTn dur="1" fill="hold">
                                          <p:stCondLst>
                                            <p:cond delay="500"/>
                                          </p:stCondLst>
                                        </p:cTn>
                                        <p:tgtEl>
                                          <p:spTgt spid="257"/>
                                        </p:tgtEl>
                                        <p:attrNameLst>
                                          <p:attrName>style.visibility</p:attrName>
                                        </p:attrNameLst>
                                      </p:cBhvr>
                                      <p:to>
                                        <p:strVal val="hidden"/>
                                      </p:to>
                                    </p:se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260"/>
                                        </p:tgtEl>
                                        <p:attrNameLst>
                                          <p:attrName>style.visibility</p:attrName>
                                        </p:attrNameLst>
                                      </p:cBhvr>
                                      <p:to>
                                        <p:strVal val="visible"/>
                                      </p:to>
                                    </p:set>
                                    <p:animEffect filter="fade" transition="in">
                                      <p:cBhvr>
                                        <p:cTn dur="500"/>
                                        <p:tgtEl>
                                          <p:spTgt spid="260"/>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261"/>
                                        </p:tgtEl>
                                        <p:attrNameLst>
                                          <p:attrName>style.visibility</p:attrName>
                                        </p:attrNameLst>
                                      </p:cBhvr>
                                      <p:to>
                                        <p:strVal val="visible"/>
                                      </p:to>
                                    </p:set>
                                    <p:animEffect filter="fade" transition="in">
                                      <p:cBhvr>
                                        <p:cTn dur="500"/>
                                        <p:tgtEl>
                                          <p:spTgt spid="261"/>
                                        </p:tgtEl>
                                      </p:cBhvr>
                                    </p:animEffect>
                                  </p:childTnLst>
                                </p:cTn>
                              </p:par>
                            </p:childTnLst>
                          </p:cTn>
                        </p:par>
                        <p:par>
                          <p:cTn fill="hold">
                            <p:stCondLst>
                              <p:cond delay="2500"/>
                            </p:stCondLst>
                            <p:childTnLst>
                              <p:par>
                                <p:cTn fill="hold" nodeType="afterEffect" presetClass="entr" presetID="10" presetSubtype="0">
                                  <p:stCondLst>
                                    <p:cond delay="0"/>
                                  </p:stCondLst>
                                  <p:childTnLst>
                                    <p:set>
                                      <p:cBhvr>
                                        <p:cTn dur="1" fill="hold">
                                          <p:stCondLst>
                                            <p:cond delay="0"/>
                                          </p:stCondLst>
                                        </p:cTn>
                                        <p:tgtEl>
                                          <p:spTgt spid="262"/>
                                        </p:tgtEl>
                                        <p:attrNameLst>
                                          <p:attrName>style.visibility</p:attrName>
                                        </p:attrNameLst>
                                      </p:cBhvr>
                                      <p:to>
                                        <p:strVal val="visible"/>
                                      </p:to>
                                    </p:set>
                                    <p:animEffect filter="fade" transition="in">
                                      <p:cBhvr>
                                        <p:cTn dur="500"/>
                                        <p:tgtEl>
                                          <p:spTgt spid="26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262"/>
                                        </p:tgtEl>
                                      </p:cBhvr>
                                    </p:animEffect>
                                    <p:set>
                                      <p:cBhvr>
                                        <p:cTn dur="1" fill="hold">
                                          <p:stCondLst>
                                            <p:cond delay="500"/>
                                          </p:stCondLst>
                                        </p:cTn>
                                        <p:tgtEl>
                                          <p:spTgt spid="262"/>
                                        </p:tgtEl>
                                        <p:attrNameLst>
                                          <p:attrName>style.visibility</p:attrName>
                                        </p:attrNameLst>
                                      </p:cBhvr>
                                      <p:to>
                                        <p:strVal val="hidden"/>
                                      </p:to>
                                    </p:set>
                                  </p:childTnLst>
                                </p:cTn>
                              </p:par>
                            </p:childTnLst>
                          </p:cTn>
                        </p:par>
                        <p:par>
                          <p:cTn fill="hold">
                            <p:stCondLst>
                              <p:cond delay="500"/>
                            </p:stCondLst>
                            <p:childTnLst>
                              <p:par>
                                <p:cTn fill="hold" nodeType="afterEffect" presetClass="exit" presetID="10" presetSubtype="0">
                                  <p:stCondLst>
                                    <p:cond delay="0"/>
                                  </p:stCondLst>
                                  <p:childTnLst>
                                    <p:animEffect filter="fade" transition="out">
                                      <p:cBhvr>
                                        <p:cTn dur="500"/>
                                        <p:tgtEl>
                                          <p:spTgt spid="261"/>
                                        </p:tgtEl>
                                      </p:cBhvr>
                                    </p:animEffect>
                                    <p:set>
                                      <p:cBhvr>
                                        <p:cTn dur="1" fill="hold">
                                          <p:stCondLst>
                                            <p:cond delay="500"/>
                                          </p:stCondLst>
                                        </p:cTn>
                                        <p:tgtEl>
                                          <p:spTgt spid="261"/>
                                        </p:tgtEl>
                                        <p:attrNameLst>
                                          <p:attrName>style.visibility</p:attrName>
                                        </p:attrNameLst>
                                      </p:cBhvr>
                                      <p:to>
                                        <p:strVal val="hidden"/>
                                      </p:to>
                                    </p:set>
                                  </p:childTnLst>
                                </p:cTn>
                              </p:par>
                            </p:childTnLst>
                          </p:cTn>
                        </p:par>
                        <p:par>
                          <p:cTn fill="hold">
                            <p:stCondLst>
                              <p:cond delay="1000"/>
                            </p:stCondLst>
                            <p:childTnLst>
                              <p:par>
                                <p:cTn fill="hold" nodeType="afterEffect" presetClass="entr" presetID="10" presetSubtype="0">
                                  <p:stCondLst>
                                    <p:cond delay="1000"/>
                                  </p:stCondLst>
                                  <p:childTnLst>
                                    <p:set>
                                      <p:cBhvr>
                                        <p:cTn dur="1" fill="hold">
                                          <p:stCondLst>
                                            <p:cond delay="0"/>
                                          </p:stCondLst>
                                        </p:cTn>
                                        <p:tgtEl>
                                          <p:spTgt spid="263"/>
                                        </p:tgtEl>
                                        <p:attrNameLst>
                                          <p:attrName>style.visibility</p:attrName>
                                        </p:attrNameLst>
                                      </p:cBhvr>
                                      <p:to>
                                        <p:strVal val="visible"/>
                                      </p:to>
                                    </p:set>
                                    <p:animEffect filter="fade" transition="in">
                                      <p:cBhvr>
                                        <p:cTn dur="500"/>
                                        <p:tgtEl>
                                          <p:spTgt spid="263"/>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264"/>
                                        </p:tgtEl>
                                        <p:attrNameLst>
                                          <p:attrName>style.visibility</p:attrName>
                                        </p:attrNameLst>
                                      </p:cBhvr>
                                      <p:to>
                                        <p:strVal val="visible"/>
                                      </p:to>
                                    </p:set>
                                    <p:animEffect filter="fade" transition="in">
                                      <p:cBhvr>
                                        <p:cTn dur="500"/>
                                        <p:tgtEl>
                                          <p:spTgt spid="264"/>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265"/>
                                        </p:tgtEl>
                                        <p:attrNameLst>
                                          <p:attrName>style.visibility</p:attrName>
                                        </p:attrNameLst>
                                      </p:cBhvr>
                                      <p:to>
                                        <p:strVal val="visible"/>
                                      </p:to>
                                    </p:set>
                                    <p:animEffect filter="fade" transition="in">
                                      <p:cBhvr>
                                        <p:cTn dur="500"/>
                                        <p:tgtEl>
                                          <p:spTgt spid="26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265"/>
                                        </p:tgtEl>
                                      </p:cBhvr>
                                    </p:animEffect>
                                    <p:set>
                                      <p:cBhvr>
                                        <p:cTn dur="1" fill="hold">
                                          <p:stCondLst>
                                            <p:cond delay="500"/>
                                          </p:stCondLst>
                                        </p:cTn>
                                        <p:tgtEl>
                                          <p:spTgt spid="265"/>
                                        </p:tgtEl>
                                        <p:attrNameLst>
                                          <p:attrName>style.visibility</p:attrName>
                                        </p:attrNameLst>
                                      </p:cBhvr>
                                      <p:to>
                                        <p:strVal val="hidden"/>
                                      </p:to>
                                    </p:set>
                                  </p:childTnLst>
                                </p:cTn>
                              </p:par>
                            </p:childTnLst>
                          </p:cTn>
                        </p:par>
                        <p:par>
                          <p:cTn fill="hold">
                            <p:stCondLst>
                              <p:cond delay="500"/>
                            </p:stCondLst>
                            <p:childTnLst>
                              <p:par>
                                <p:cTn fill="hold" nodeType="afterEffect" presetClass="exit" presetID="10" presetSubtype="0">
                                  <p:stCondLst>
                                    <p:cond delay="0"/>
                                  </p:stCondLst>
                                  <p:childTnLst>
                                    <p:animEffect filter="fade" transition="out">
                                      <p:cBhvr>
                                        <p:cTn dur="500"/>
                                        <p:tgtEl>
                                          <p:spTgt spid="264"/>
                                        </p:tgtEl>
                                      </p:cBhvr>
                                    </p:animEffect>
                                    <p:set>
                                      <p:cBhvr>
                                        <p:cTn dur="1" fill="hold">
                                          <p:stCondLst>
                                            <p:cond delay="500"/>
                                          </p:stCondLst>
                                        </p:cTn>
                                        <p:tgtEl>
                                          <p:spTgt spid="264"/>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71" name="Shape 271"/>
        <p:cNvGrpSpPr/>
        <p:nvPr/>
      </p:nvGrpSpPr>
      <p:grpSpPr>
        <a:xfrm>
          <a:off x="0" y="0"/>
          <a:ext cx="0" cy="0"/>
          <a:chOff x="0" y="0"/>
          <a:chExt cx="0" cy="0"/>
        </a:xfrm>
      </p:grpSpPr>
      <p:pic>
        <p:nvPicPr>
          <p:cNvPr descr="A cartoon of a dragonfly&#10;&#10;Description automatically generated" id="272" name="Google Shape;272;p15"/>
          <p:cNvPicPr preferRelativeResize="0"/>
          <p:nvPr/>
        </p:nvPicPr>
        <p:blipFill rotWithShape="1">
          <a:blip r:embed="rId4">
            <a:alphaModFix/>
          </a:blip>
          <a:srcRect b="0" l="0" r="0" t="0"/>
          <a:stretch/>
        </p:blipFill>
        <p:spPr>
          <a:xfrm>
            <a:off x="1143002" y="0"/>
            <a:ext cx="10578532" cy="5956240"/>
          </a:xfrm>
          <a:prstGeom prst="rect">
            <a:avLst/>
          </a:prstGeom>
          <a:noFill/>
          <a:ln>
            <a:noFill/>
          </a:ln>
        </p:spPr>
      </p:pic>
      <p:sp>
        <p:nvSpPr>
          <p:cNvPr id="273" name="Google Shape;273;p15"/>
          <p:cNvSpPr/>
          <p:nvPr/>
        </p:nvSpPr>
        <p:spPr>
          <a:xfrm>
            <a:off x="20596" y="136525"/>
            <a:ext cx="12150808" cy="2138508"/>
          </a:xfrm>
          <a:prstGeom prst="roundRect">
            <a:avLst>
              <a:gd fmla="val 16667" name="adj"/>
            </a:avLst>
          </a:prstGeom>
          <a:solidFill>
            <a:schemeClr val="accent1">
              <a:alpha val="83921"/>
            </a:schemeClr>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A drawing of a bug&#10;&#10;Description automatically generated" id="274" name="Google Shape;274;p15"/>
          <p:cNvPicPr preferRelativeResize="0"/>
          <p:nvPr/>
        </p:nvPicPr>
        <p:blipFill rotWithShape="1">
          <a:blip r:embed="rId5">
            <a:alphaModFix/>
          </a:blip>
          <a:srcRect b="0" l="0" r="0" t="0"/>
          <a:stretch/>
        </p:blipFill>
        <p:spPr>
          <a:xfrm>
            <a:off x="2790580" y="3429000"/>
            <a:ext cx="890466" cy="845188"/>
          </a:xfrm>
          <a:prstGeom prst="rect">
            <a:avLst/>
          </a:prstGeom>
          <a:noFill/>
          <a:ln>
            <a:noFill/>
          </a:ln>
        </p:spPr>
      </p:pic>
      <p:sp>
        <p:nvSpPr>
          <p:cNvPr id="275" name="Google Shape;275;p15"/>
          <p:cNvSpPr txBox="1"/>
          <p:nvPr/>
        </p:nvSpPr>
        <p:spPr>
          <a:xfrm>
            <a:off x="693132" y="605614"/>
            <a:ext cx="10893287"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Arial"/>
                <a:ea typeface="Arial"/>
                <a:cs typeface="Arial"/>
                <a:sym typeface="Arial"/>
              </a:rPr>
              <a:t>Deanna powered up her Aesop and spoke another poem in her native tongue. Teal light fluttered around her, her cape whipped about, she held her breath, and—!</a:t>
            </a:r>
            <a:endParaRPr/>
          </a:p>
        </p:txBody>
      </p:sp>
      <p:sp>
        <p:nvSpPr>
          <p:cNvPr id="276" name="Google Shape;276;p1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3200">
                <a:solidFill>
                  <a:schemeClr val="dk1"/>
                </a:solidFill>
              </a:rPr>
              <a:t>‹#›</a:t>
            </a:fld>
            <a:endParaRPr sz="3200">
              <a:solidFill>
                <a:schemeClr val="dk1"/>
              </a:solidFill>
            </a:endParaRPr>
          </a:p>
        </p:txBody>
      </p:sp>
    </p:spTree>
  </p:cSld>
  <p:clrMapOvr>
    <a:masterClrMapping/>
  </p:clrMapOvr>
  <p:transition spd="slow" p14:dur="1500">
    <p:split orient="vert"/>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73"/>
                                        </p:tgtEl>
                                        <p:attrNameLst>
                                          <p:attrName>style.visibility</p:attrName>
                                        </p:attrNameLst>
                                      </p:cBhvr>
                                      <p:to>
                                        <p:strVal val="visible"/>
                                      </p:to>
                                    </p:set>
                                    <p:animEffect filter="fade" transition="in">
                                      <p:cBhvr>
                                        <p:cTn dur="500"/>
                                        <p:tgtEl>
                                          <p:spTgt spid="273"/>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275"/>
                                        </p:tgtEl>
                                        <p:attrNameLst>
                                          <p:attrName>style.visibility</p:attrName>
                                        </p:attrNameLst>
                                      </p:cBhvr>
                                      <p:to>
                                        <p:strVal val="visible"/>
                                      </p:to>
                                    </p:set>
                                    <p:animEffect filter="fade" transition="in">
                                      <p:cBhvr>
                                        <p:cTn dur="500"/>
                                        <p:tgtEl>
                                          <p:spTgt spid="27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275"/>
                                        </p:tgtEl>
                                      </p:cBhvr>
                                    </p:animEffect>
                                    <p:set>
                                      <p:cBhvr>
                                        <p:cTn dur="1" fill="hold">
                                          <p:stCondLst>
                                            <p:cond delay="500"/>
                                          </p:stCondLst>
                                        </p:cTn>
                                        <p:tgtEl>
                                          <p:spTgt spid="275"/>
                                        </p:tgtEl>
                                        <p:attrNameLst>
                                          <p:attrName>style.visibility</p:attrName>
                                        </p:attrNameLst>
                                      </p:cBhvr>
                                      <p:to>
                                        <p:strVal val="hidden"/>
                                      </p:to>
                                    </p:set>
                                  </p:childTnLst>
                                </p:cTn>
                              </p:par>
                            </p:childTnLst>
                          </p:cTn>
                        </p:par>
                        <p:par>
                          <p:cTn fill="hold">
                            <p:stCondLst>
                              <p:cond delay="500"/>
                            </p:stCondLst>
                            <p:childTnLst>
                              <p:par>
                                <p:cTn fill="hold" nodeType="afterEffect" presetClass="exit" presetID="10" presetSubtype="0">
                                  <p:stCondLst>
                                    <p:cond delay="0"/>
                                  </p:stCondLst>
                                  <p:childTnLst>
                                    <p:animEffect filter="fade" transition="out">
                                      <p:cBhvr>
                                        <p:cTn dur="500"/>
                                        <p:tgtEl>
                                          <p:spTgt spid="273"/>
                                        </p:tgtEl>
                                      </p:cBhvr>
                                    </p:animEffect>
                                    <p:set>
                                      <p:cBhvr>
                                        <p:cTn dur="1" fill="hold">
                                          <p:stCondLst>
                                            <p:cond delay="500"/>
                                          </p:stCondLst>
                                        </p:cTn>
                                        <p:tgtEl>
                                          <p:spTgt spid="273"/>
                                        </p:tgtEl>
                                        <p:attrNameLst>
                                          <p:attrName>style.visibility</p:attrName>
                                        </p:attrNameLst>
                                      </p:cBhvr>
                                      <p:to>
                                        <p:strVal val="hidden"/>
                                      </p:to>
                                    </p:set>
                                  </p:childTnLst>
                                </p:cTn>
                              </p:par>
                            </p:childTnLst>
                          </p:cTn>
                        </p:par>
                        <p:par>
                          <p:cTn fill="hold">
                            <p:stCondLst>
                              <p:cond delay="1000"/>
                            </p:stCondLst>
                            <p:childTnLst>
                              <p:par>
                                <p:cTn fill="hold" nodeType="afterEffect" presetClass="exit" presetID="10" presetSubtype="0">
                                  <p:stCondLst>
                                    <p:cond delay="0"/>
                                  </p:stCondLst>
                                  <p:childTnLst>
                                    <p:animEffect filter="fade" transition="out">
                                      <p:cBhvr>
                                        <p:cTn dur="500"/>
                                        <p:tgtEl>
                                          <p:spTgt spid="274"/>
                                        </p:tgtEl>
                                      </p:cBhvr>
                                    </p:animEffect>
                                    <p:set>
                                      <p:cBhvr>
                                        <p:cTn dur="1" fill="hold">
                                          <p:stCondLst>
                                            <p:cond delay="500"/>
                                          </p:stCondLst>
                                        </p:cTn>
                                        <p:tgtEl>
                                          <p:spTgt spid="274"/>
                                        </p:tgtEl>
                                        <p:attrNameLst>
                                          <p:attrName>style.visibility</p:attrName>
                                        </p:attrNameLst>
                                      </p:cBhvr>
                                      <p:to>
                                        <p:strVal val="hidden"/>
                                      </p:to>
                                    </p:se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272"/>
                                        </p:tgtEl>
                                        <p:attrNameLst>
                                          <p:attrName>style.visibility</p:attrName>
                                        </p:attrNameLst>
                                      </p:cBhvr>
                                      <p:to>
                                        <p:strVal val="visible"/>
                                      </p:to>
                                    </p:set>
                                    <p:animEffect filter="fade" transition="in">
                                      <p:cBhvr>
                                        <p:cTn dur="500"/>
                                        <p:tgtEl>
                                          <p:spTgt spid="27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81" name="Shape 281"/>
        <p:cNvGrpSpPr/>
        <p:nvPr/>
      </p:nvGrpSpPr>
      <p:grpSpPr>
        <a:xfrm>
          <a:off x="0" y="0"/>
          <a:ext cx="0" cy="0"/>
          <a:chOff x="0" y="0"/>
          <a:chExt cx="0" cy="0"/>
        </a:xfrm>
      </p:grpSpPr>
      <p:pic>
        <p:nvPicPr>
          <p:cNvPr descr="A white object in the sky&#10;&#10;Description automatically generated" id="282" name="Google Shape;282;p16"/>
          <p:cNvPicPr preferRelativeResize="0"/>
          <p:nvPr/>
        </p:nvPicPr>
        <p:blipFill rotWithShape="1">
          <a:blip r:embed="rId4">
            <a:alphaModFix/>
          </a:blip>
          <a:srcRect b="0" l="0" r="0" t="0"/>
          <a:stretch/>
        </p:blipFill>
        <p:spPr>
          <a:xfrm>
            <a:off x="838200" y="749245"/>
            <a:ext cx="11353800" cy="5972230"/>
          </a:xfrm>
          <a:prstGeom prst="rect">
            <a:avLst/>
          </a:prstGeom>
          <a:noFill/>
          <a:ln>
            <a:noFill/>
          </a:ln>
        </p:spPr>
      </p:pic>
      <p:pic>
        <p:nvPicPr>
          <p:cNvPr descr="A cartoon of a person lying on a bed&#10;&#10;Description automatically generated" id="283" name="Google Shape;283;p16"/>
          <p:cNvPicPr preferRelativeResize="0"/>
          <p:nvPr/>
        </p:nvPicPr>
        <p:blipFill rotWithShape="1">
          <a:blip r:embed="rId5">
            <a:alphaModFix/>
          </a:blip>
          <a:srcRect b="0" l="0" r="0" t="0"/>
          <a:stretch/>
        </p:blipFill>
        <p:spPr>
          <a:xfrm>
            <a:off x="534444" y="4456588"/>
            <a:ext cx="5561556" cy="2264887"/>
          </a:xfrm>
          <a:prstGeom prst="rect">
            <a:avLst/>
          </a:prstGeom>
          <a:noFill/>
          <a:ln>
            <a:noFill/>
          </a:ln>
        </p:spPr>
      </p:pic>
      <p:pic>
        <p:nvPicPr>
          <p:cNvPr descr="A cartoon character with a sword&#10;&#10;Description automatically generated" id="284" name="Google Shape;284;p16"/>
          <p:cNvPicPr preferRelativeResize="0"/>
          <p:nvPr/>
        </p:nvPicPr>
        <p:blipFill rotWithShape="1">
          <a:blip r:embed="rId6">
            <a:alphaModFix/>
          </a:blip>
          <a:srcRect b="0" l="0" r="0" t="0"/>
          <a:stretch/>
        </p:blipFill>
        <p:spPr>
          <a:xfrm>
            <a:off x="3637940" y="2988918"/>
            <a:ext cx="808799" cy="880164"/>
          </a:xfrm>
          <a:prstGeom prst="rect">
            <a:avLst/>
          </a:prstGeom>
          <a:noFill/>
          <a:ln>
            <a:noFill/>
          </a:ln>
        </p:spPr>
      </p:pic>
      <p:pic>
        <p:nvPicPr>
          <p:cNvPr descr="A blue shield with a black background&#10;&#10;Description automatically generated" id="285" name="Google Shape;285;p16"/>
          <p:cNvPicPr preferRelativeResize="0"/>
          <p:nvPr/>
        </p:nvPicPr>
        <p:blipFill rotWithShape="1">
          <a:blip r:embed="rId7">
            <a:alphaModFix/>
          </a:blip>
          <a:srcRect b="0" l="0" r="0" t="0"/>
          <a:stretch/>
        </p:blipFill>
        <p:spPr>
          <a:xfrm>
            <a:off x="4446739" y="1104823"/>
            <a:ext cx="3109223" cy="4006731"/>
          </a:xfrm>
          <a:prstGeom prst="rect">
            <a:avLst/>
          </a:prstGeom>
          <a:noFill/>
          <a:ln>
            <a:noFill/>
          </a:ln>
        </p:spPr>
      </p:pic>
      <p:sp>
        <p:nvSpPr>
          <p:cNvPr id="286" name="Google Shape;286;p16"/>
          <p:cNvSpPr/>
          <p:nvPr/>
        </p:nvSpPr>
        <p:spPr>
          <a:xfrm>
            <a:off x="-13570" y="4582967"/>
            <a:ext cx="12192000" cy="2138508"/>
          </a:xfrm>
          <a:prstGeom prst="roundRect">
            <a:avLst>
              <a:gd fmla="val 16667" name="adj"/>
            </a:avLst>
          </a:prstGeom>
          <a:solidFill>
            <a:schemeClr val="accent1">
              <a:alpha val="83921"/>
            </a:schemeClr>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87" name="Google Shape;287;p16"/>
          <p:cNvSpPr txBox="1"/>
          <p:nvPr/>
        </p:nvSpPr>
        <p:spPr>
          <a:xfrm>
            <a:off x="838200" y="5421388"/>
            <a:ext cx="10893287"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Arial"/>
                <a:ea typeface="Arial"/>
                <a:cs typeface="Arial"/>
                <a:sym typeface="Arial"/>
              </a:rPr>
              <a:t>Deanna pushed the Smeared back with a magical shield of Aesop! </a:t>
            </a:r>
            <a:endParaRPr/>
          </a:p>
        </p:txBody>
      </p:sp>
      <p:sp>
        <p:nvSpPr>
          <p:cNvPr id="288" name="Google Shape;288;p16"/>
          <p:cNvSpPr txBox="1"/>
          <p:nvPr/>
        </p:nvSpPr>
        <p:spPr>
          <a:xfrm>
            <a:off x="838199" y="5231600"/>
            <a:ext cx="10893287"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Arial"/>
                <a:ea typeface="Arial"/>
                <a:cs typeface="Arial"/>
                <a:sym typeface="Arial"/>
              </a:rPr>
              <a:t>Lethabo and Athos dropped their jaws at the sight of her hidden might. The Smeared showed a split second of morbid fear!</a:t>
            </a:r>
            <a:endParaRPr/>
          </a:p>
        </p:txBody>
      </p:sp>
      <p:sp>
        <p:nvSpPr>
          <p:cNvPr id="289" name="Google Shape;289;p1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3200">
                <a:solidFill>
                  <a:schemeClr val="dk1"/>
                </a:solidFill>
              </a:rPr>
              <a:t>‹#›</a:t>
            </a:fld>
            <a:endParaRPr sz="3200">
              <a:solidFill>
                <a:schemeClr val="dk1"/>
              </a:solidFill>
            </a:endParaRPr>
          </a:p>
        </p:txBody>
      </p:sp>
    </p:spTree>
  </p:cSld>
  <p:clrMapOvr>
    <a:masterClrMapping/>
  </p:clrMapOvr>
  <p:transition spd="slow">
    <p:wipe dir="l"/>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500"/>
                                  </p:stCondLst>
                                  <p:childTnLst>
                                    <p:set>
                                      <p:cBhvr>
                                        <p:cTn dur="1" fill="hold">
                                          <p:stCondLst>
                                            <p:cond delay="0"/>
                                          </p:stCondLst>
                                        </p:cTn>
                                        <p:tgtEl>
                                          <p:spTgt spid="282"/>
                                        </p:tgtEl>
                                        <p:attrNameLst>
                                          <p:attrName>style.visibility</p:attrName>
                                        </p:attrNameLst>
                                      </p:cBhvr>
                                      <p:to>
                                        <p:strVal val="visible"/>
                                      </p:to>
                                    </p:set>
                                    <p:animEffect filter="fade" transition="in">
                                      <p:cBhvr>
                                        <p:cTn dur="250"/>
                                        <p:tgtEl>
                                          <p:spTgt spid="282"/>
                                        </p:tgtEl>
                                      </p:cBhvr>
                                    </p:animEffect>
                                  </p:childTnLst>
                                </p:cTn>
                              </p:par>
                            </p:childTnLst>
                          </p:cTn>
                        </p:par>
                        <p:par>
                          <p:cTn fill="hold">
                            <p:stCondLst>
                              <p:cond delay="250"/>
                            </p:stCondLst>
                            <p:childTnLst>
                              <p:par>
                                <p:cTn fill="hold" nodeType="afterEffect" presetClass="entr" presetID="10" presetSubtype="0">
                                  <p:stCondLst>
                                    <p:cond delay="500"/>
                                  </p:stCondLst>
                                  <p:childTnLst>
                                    <p:set>
                                      <p:cBhvr>
                                        <p:cTn dur="1" fill="hold">
                                          <p:stCondLst>
                                            <p:cond delay="0"/>
                                          </p:stCondLst>
                                        </p:cTn>
                                        <p:tgtEl>
                                          <p:spTgt spid="283"/>
                                        </p:tgtEl>
                                        <p:attrNameLst>
                                          <p:attrName>style.visibility</p:attrName>
                                        </p:attrNameLst>
                                      </p:cBhvr>
                                      <p:to>
                                        <p:strVal val="visible"/>
                                      </p:to>
                                    </p:set>
                                    <p:animEffect filter="fade" transition="in">
                                      <p:cBhvr>
                                        <p:cTn dur="250"/>
                                        <p:tgtEl>
                                          <p:spTgt spid="283"/>
                                        </p:tgtEl>
                                      </p:cBhvr>
                                    </p:animEffect>
                                  </p:childTnLst>
                                </p:cTn>
                              </p:par>
                            </p:childTnLst>
                          </p:cTn>
                        </p:par>
                        <p:par>
                          <p:cTn fill="hold">
                            <p:stCondLst>
                              <p:cond delay="500"/>
                            </p:stCondLst>
                            <p:childTnLst>
                              <p:par>
                                <p:cTn fill="hold" nodeType="afterEffect" presetClass="entr" presetID="10" presetSubtype="0">
                                  <p:stCondLst>
                                    <p:cond delay="500"/>
                                  </p:stCondLst>
                                  <p:childTnLst>
                                    <p:set>
                                      <p:cBhvr>
                                        <p:cTn dur="1" fill="hold">
                                          <p:stCondLst>
                                            <p:cond delay="0"/>
                                          </p:stCondLst>
                                        </p:cTn>
                                        <p:tgtEl>
                                          <p:spTgt spid="284"/>
                                        </p:tgtEl>
                                        <p:attrNameLst>
                                          <p:attrName>style.visibility</p:attrName>
                                        </p:attrNameLst>
                                      </p:cBhvr>
                                      <p:to>
                                        <p:strVal val="visible"/>
                                      </p:to>
                                    </p:set>
                                    <p:animEffect filter="fade" transition="in">
                                      <p:cBhvr>
                                        <p:cTn dur="250"/>
                                        <p:tgtEl>
                                          <p:spTgt spid="284"/>
                                        </p:tgtEl>
                                      </p:cBhvr>
                                    </p:animEffect>
                                  </p:childTnLst>
                                </p:cTn>
                              </p:par>
                            </p:childTnLst>
                          </p:cTn>
                        </p:par>
                        <p:par>
                          <p:cTn fill="hold">
                            <p:stCondLst>
                              <p:cond delay="750"/>
                            </p:stCondLst>
                            <p:childTnLst>
                              <p:par>
                                <p:cTn fill="hold" nodeType="afterEffect" presetClass="entr" presetID="10" presetSubtype="0">
                                  <p:stCondLst>
                                    <p:cond delay="500"/>
                                  </p:stCondLst>
                                  <p:childTnLst>
                                    <p:set>
                                      <p:cBhvr>
                                        <p:cTn dur="1" fill="hold">
                                          <p:stCondLst>
                                            <p:cond delay="0"/>
                                          </p:stCondLst>
                                        </p:cTn>
                                        <p:tgtEl>
                                          <p:spTgt spid="285"/>
                                        </p:tgtEl>
                                        <p:attrNameLst>
                                          <p:attrName>style.visibility</p:attrName>
                                        </p:attrNameLst>
                                      </p:cBhvr>
                                      <p:to>
                                        <p:strVal val="visible"/>
                                      </p:to>
                                    </p:set>
                                    <p:animEffect filter="fade" transition="in">
                                      <p:cBhvr>
                                        <p:cTn dur="250"/>
                                        <p:tgtEl>
                                          <p:spTgt spid="285"/>
                                        </p:tgtEl>
                                      </p:cBhvr>
                                    </p:animEffect>
                                  </p:childTnLst>
                                </p:cTn>
                              </p:par>
                            </p:childTnLst>
                          </p:cTn>
                        </p:par>
                        <p:par>
                          <p:cTn fill="hold">
                            <p:stCondLst>
                              <p:cond delay="1000"/>
                            </p:stCondLst>
                            <p:childTnLst>
                              <p:par>
                                <p:cTn fill="hold" nodeType="afterEffect" presetClass="entr" presetID="10" presetSubtype="0">
                                  <p:stCondLst>
                                    <p:cond delay="500"/>
                                  </p:stCondLst>
                                  <p:childTnLst>
                                    <p:set>
                                      <p:cBhvr>
                                        <p:cTn dur="1" fill="hold">
                                          <p:stCondLst>
                                            <p:cond delay="0"/>
                                          </p:stCondLst>
                                        </p:cTn>
                                        <p:tgtEl>
                                          <p:spTgt spid="286"/>
                                        </p:tgtEl>
                                        <p:attrNameLst>
                                          <p:attrName>style.visibility</p:attrName>
                                        </p:attrNameLst>
                                      </p:cBhvr>
                                      <p:to>
                                        <p:strVal val="visible"/>
                                      </p:to>
                                    </p:set>
                                    <p:animEffect filter="fade" transition="in">
                                      <p:cBhvr>
                                        <p:cTn dur="500"/>
                                        <p:tgtEl>
                                          <p:spTgt spid="286"/>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287"/>
                                        </p:tgtEl>
                                        <p:attrNameLst>
                                          <p:attrName>style.visibility</p:attrName>
                                        </p:attrNameLst>
                                      </p:cBhvr>
                                      <p:to>
                                        <p:strVal val="visible"/>
                                      </p:to>
                                    </p:set>
                                    <p:animEffect filter="fade" transition="in">
                                      <p:cBhvr>
                                        <p:cTn dur="500"/>
                                        <p:tgtEl>
                                          <p:spTgt spid="28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287"/>
                                        </p:tgtEl>
                                      </p:cBhvr>
                                    </p:animEffect>
                                    <p:set>
                                      <p:cBhvr>
                                        <p:cTn dur="1" fill="hold">
                                          <p:stCondLst>
                                            <p:cond delay="500"/>
                                          </p:stCondLst>
                                        </p:cTn>
                                        <p:tgtEl>
                                          <p:spTgt spid="287"/>
                                        </p:tgtEl>
                                        <p:attrNameLst>
                                          <p:attrName>style.visibility</p:attrName>
                                        </p:attrNameLst>
                                      </p:cBhvr>
                                      <p:to>
                                        <p:strVal val="hidden"/>
                                      </p:to>
                                    </p:se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288"/>
                                        </p:tgtEl>
                                        <p:attrNameLst>
                                          <p:attrName>style.visibility</p:attrName>
                                        </p:attrNameLst>
                                      </p:cBhvr>
                                      <p:to>
                                        <p:strVal val="visible"/>
                                      </p:to>
                                    </p:set>
                                    <p:animEffect filter="fade" transition="in">
                                      <p:cBhvr>
                                        <p:cTn dur="500"/>
                                        <p:tgtEl>
                                          <p:spTgt spid="28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288"/>
                                        </p:tgtEl>
                                      </p:cBhvr>
                                    </p:animEffect>
                                    <p:set>
                                      <p:cBhvr>
                                        <p:cTn dur="1" fill="hold">
                                          <p:stCondLst>
                                            <p:cond delay="500"/>
                                          </p:stCondLst>
                                        </p:cTn>
                                        <p:tgtEl>
                                          <p:spTgt spid="288"/>
                                        </p:tgtEl>
                                        <p:attrNameLst>
                                          <p:attrName>style.visibility</p:attrName>
                                        </p:attrNameLst>
                                      </p:cBhvr>
                                      <p:to>
                                        <p:strVal val="hidden"/>
                                      </p:to>
                                    </p:set>
                                  </p:childTnLst>
                                </p:cTn>
                              </p:par>
                            </p:childTnLst>
                          </p:cTn>
                        </p:par>
                        <p:par>
                          <p:cTn fill="hold">
                            <p:stCondLst>
                              <p:cond delay="500"/>
                            </p:stCondLst>
                            <p:childTnLst>
                              <p:par>
                                <p:cTn fill="hold" nodeType="afterEffect" presetClass="exit" presetID="10" presetSubtype="0">
                                  <p:stCondLst>
                                    <p:cond delay="0"/>
                                  </p:stCondLst>
                                  <p:childTnLst>
                                    <p:animEffect filter="fade" transition="out">
                                      <p:cBhvr>
                                        <p:cTn dur="500"/>
                                        <p:tgtEl>
                                          <p:spTgt spid="286"/>
                                        </p:tgtEl>
                                      </p:cBhvr>
                                    </p:animEffect>
                                    <p:set>
                                      <p:cBhvr>
                                        <p:cTn dur="1" fill="hold">
                                          <p:stCondLst>
                                            <p:cond delay="500"/>
                                          </p:stCondLst>
                                        </p:cTn>
                                        <p:tgtEl>
                                          <p:spTgt spid="286"/>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94" name="Shape 294"/>
        <p:cNvGrpSpPr/>
        <p:nvPr/>
      </p:nvGrpSpPr>
      <p:grpSpPr>
        <a:xfrm>
          <a:off x="0" y="0"/>
          <a:ext cx="0" cy="0"/>
          <a:chOff x="0" y="0"/>
          <a:chExt cx="0" cy="0"/>
        </a:xfrm>
      </p:grpSpPr>
      <p:pic>
        <p:nvPicPr>
          <p:cNvPr descr="A cartoon of a white object with a red spot on it&#10;&#10;Description automatically generated" id="295" name="Google Shape;295;p17"/>
          <p:cNvPicPr preferRelativeResize="0"/>
          <p:nvPr/>
        </p:nvPicPr>
        <p:blipFill rotWithShape="1">
          <a:blip r:embed="rId4">
            <a:alphaModFix/>
          </a:blip>
          <a:srcRect b="0" l="0" r="0" t="0"/>
          <a:stretch/>
        </p:blipFill>
        <p:spPr>
          <a:xfrm>
            <a:off x="1803747" y="373026"/>
            <a:ext cx="10388253" cy="6484974"/>
          </a:xfrm>
          <a:prstGeom prst="rect">
            <a:avLst/>
          </a:prstGeom>
          <a:noFill/>
          <a:ln>
            <a:noFill/>
          </a:ln>
        </p:spPr>
      </p:pic>
      <p:pic>
        <p:nvPicPr>
          <p:cNvPr descr="A cartoon of a white bug&#10;&#10;Description automatically generated" id="296" name="Google Shape;296;p17"/>
          <p:cNvPicPr preferRelativeResize="0"/>
          <p:nvPr/>
        </p:nvPicPr>
        <p:blipFill rotWithShape="1">
          <a:blip r:embed="rId5">
            <a:alphaModFix/>
          </a:blip>
          <a:srcRect b="0" l="0" r="0" t="0"/>
          <a:stretch/>
        </p:blipFill>
        <p:spPr>
          <a:xfrm>
            <a:off x="0" y="0"/>
            <a:ext cx="9298459" cy="6858000"/>
          </a:xfrm>
          <a:prstGeom prst="rect">
            <a:avLst/>
          </a:prstGeom>
          <a:noFill/>
          <a:ln>
            <a:noFill/>
          </a:ln>
        </p:spPr>
      </p:pic>
      <p:pic>
        <p:nvPicPr>
          <p:cNvPr descr="A cartoon of a person in a white dress&#10;&#10;Description automatically generated" id="297" name="Google Shape;297;p17"/>
          <p:cNvPicPr preferRelativeResize="0"/>
          <p:nvPr/>
        </p:nvPicPr>
        <p:blipFill rotWithShape="1">
          <a:blip r:embed="rId6">
            <a:alphaModFix/>
          </a:blip>
          <a:srcRect b="0" l="0" r="0" t="0"/>
          <a:stretch/>
        </p:blipFill>
        <p:spPr>
          <a:xfrm>
            <a:off x="-1" y="0"/>
            <a:ext cx="9298459" cy="6858000"/>
          </a:xfrm>
          <a:prstGeom prst="rect">
            <a:avLst/>
          </a:prstGeom>
          <a:noFill/>
          <a:ln>
            <a:noFill/>
          </a:ln>
        </p:spPr>
      </p:pic>
      <p:sp>
        <p:nvSpPr>
          <p:cNvPr id="298" name="Google Shape;298;p17"/>
          <p:cNvSpPr/>
          <p:nvPr/>
        </p:nvSpPr>
        <p:spPr>
          <a:xfrm>
            <a:off x="-13570" y="4582967"/>
            <a:ext cx="12192000" cy="2138508"/>
          </a:xfrm>
          <a:prstGeom prst="roundRect">
            <a:avLst>
              <a:gd fmla="val 16667" name="adj"/>
            </a:avLst>
          </a:prstGeom>
          <a:solidFill>
            <a:schemeClr val="accent1">
              <a:alpha val="83921"/>
            </a:schemeClr>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99" name="Google Shape;299;p17"/>
          <p:cNvSpPr txBox="1"/>
          <p:nvPr/>
        </p:nvSpPr>
        <p:spPr>
          <a:xfrm>
            <a:off x="460513" y="5052056"/>
            <a:ext cx="10893287"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Arial"/>
                <a:ea typeface="Arial"/>
                <a:cs typeface="Arial"/>
                <a:sym typeface="Arial"/>
              </a:rPr>
              <a:t>But the Smeared fought back! Despite Deanna’s magic sizzling its body, the monster  pushed against her shield with yellow magic—making it crack!</a:t>
            </a:r>
            <a:endParaRPr/>
          </a:p>
        </p:txBody>
      </p:sp>
      <p:sp>
        <p:nvSpPr>
          <p:cNvPr id="300" name="Google Shape;300;p1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3200">
                <a:solidFill>
                  <a:schemeClr val="dk1"/>
                </a:solidFill>
              </a:rPr>
              <a:t>‹#›</a:t>
            </a:fld>
            <a:endParaRPr sz="3200">
              <a:solidFill>
                <a:schemeClr val="dk1"/>
              </a:solidFill>
            </a:endParaRPr>
          </a:p>
        </p:txBody>
      </p:sp>
    </p:spTree>
  </p:cSld>
  <p:clrMapOvr>
    <a:masterClrMapping/>
  </p:clrMapOvr>
  <p:transition spd="slow">
    <p:wipe dir="l"/>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1000"/>
                                  </p:stCondLst>
                                  <p:childTnLst>
                                    <p:set>
                                      <p:cBhvr>
                                        <p:cTn dur="1" fill="hold">
                                          <p:stCondLst>
                                            <p:cond delay="0"/>
                                          </p:stCondLst>
                                        </p:cTn>
                                        <p:tgtEl>
                                          <p:spTgt spid="295"/>
                                        </p:tgtEl>
                                        <p:attrNameLst>
                                          <p:attrName>style.visibility</p:attrName>
                                        </p:attrNameLst>
                                      </p:cBhvr>
                                      <p:to>
                                        <p:strVal val="visible"/>
                                      </p:to>
                                    </p:set>
                                    <p:animEffect filter="fade" transition="in">
                                      <p:cBhvr>
                                        <p:cTn dur="500"/>
                                        <p:tgtEl>
                                          <p:spTgt spid="295"/>
                                        </p:tgtEl>
                                      </p:cBhvr>
                                    </p:animEffect>
                                  </p:childTnLst>
                                </p:cTn>
                              </p:par>
                            </p:childTnLst>
                          </p:cTn>
                        </p:par>
                        <p:par>
                          <p:cTn fill="hold">
                            <p:stCondLst>
                              <p:cond delay="500"/>
                            </p:stCondLst>
                            <p:childTnLst>
                              <p:par>
                                <p:cTn fill="hold" nodeType="afterEffect" presetClass="entr" presetID="1" presetSubtype="0">
                                  <p:stCondLst>
                                    <p:cond delay="1000"/>
                                  </p:stCondLst>
                                  <p:childTnLst>
                                    <p:set>
                                      <p:cBhvr>
                                        <p:cTn dur="1" fill="hold">
                                          <p:stCondLst>
                                            <p:cond delay="0"/>
                                          </p:stCondLst>
                                        </p:cTn>
                                        <p:tgtEl>
                                          <p:spTgt spid="297"/>
                                        </p:tgtEl>
                                        <p:attrNameLst>
                                          <p:attrName>style.visibility</p:attrName>
                                        </p:attrNameLst>
                                      </p:cBhvr>
                                      <p:to>
                                        <p:strVal val="visible"/>
                                      </p:to>
                                    </p:set>
                                  </p:childTnLst>
                                </p:cTn>
                              </p:par>
                            </p:childTnLst>
                          </p:cTn>
                        </p:par>
                        <p:par>
                          <p:cTn fill="hold">
                            <p:stCondLst>
                              <p:cond delay="501"/>
                            </p:stCondLst>
                            <p:childTnLst>
                              <p:par>
                                <p:cTn fill="hold" nodeType="afterEffect" presetClass="exit" presetID="1" presetSubtype="0">
                                  <p:stCondLst>
                                    <p:cond delay="500"/>
                                  </p:stCondLst>
                                  <p:childTnLst>
                                    <p:set>
                                      <p:cBhvr>
                                        <p:cTn dur="1" fill="hold">
                                          <p:stCondLst>
                                            <p:cond delay="1"/>
                                          </p:stCondLst>
                                        </p:cTn>
                                        <p:tgtEl>
                                          <p:spTgt spid="296"/>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8"/>
                                        </p:tgtEl>
                                        <p:attrNameLst>
                                          <p:attrName>style.visibility</p:attrName>
                                        </p:attrNameLst>
                                      </p:cBhvr>
                                      <p:to>
                                        <p:strVal val="visible"/>
                                      </p:to>
                                    </p:set>
                                    <p:animEffect filter="fade" transition="in">
                                      <p:cBhvr>
                                        <p:cTn dur="500"/>
                                        <p:tgtEl>
                                          <p:spTgt spid="298"/>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299"/>
                                        </p:tgtEl>
                                        <p:attrNameLst>
                                          <p:attrName>style.visibility</p:attrName>
                                        </p:attrNameLst>
                                      </p:cBhvr>
                                      <p:to>
                                        <p:strVal val="visible"/>
                                      </p:to>
                                    </p:set>
                                    <p:animEffect filter="fade" transition="in">
                                      <p:cBhvr>
                                        <p:cTn dur="500"/>
                                        <p:tgtEl>
                                          <p:spTgt spid="29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299"/>
                                        </p:tgtEl>
                                      </p:cBhvr>
                                    </p:animEffect>
                                    <p:set>
                                      <p:cBhvr>
                                        <p:cTn dur="1" fill="hold">
                                          <p:stCondLst>
                                            <p:cond delay="500"/>
                                          </p:stCondLst>
                                        </p:cTn>
                                        <p:tgtEl>
                                          <p:spTgt spid="299"/>
                                        </p:tgtEl>
                                        <p:attrNameLst>
                                          <p:attrName>style.visibility</p:attrName>
                                        </p:attrNameLst>
                                      </p:cBhvr>
                                      <p:to>
                                        <p:strVal val="hidden"/>
                                      </p:to>
                                    </p:set>
                                  </p:childTnLst>
                                </p:cTn>
                              </p:par>
                            </p:childTnLst>
                          </p:cTn>
                        </p:par>
                        <p:par>
                          <p:cTn fill="hold">
                            <p:stCondLst>
                              <p:cond delay="500"/>
                            </p:stCondLst>
                            <p:childTnLst>
                              <p:par>
                                <p:cTn fill="hold" nodeType="afterEffect" presetClass="exit" presetID="10" presetSubtype="0">
                                  <p:stCondLst>
                                    <p:cond delay="0"/>
                                  </p:stCondLst>
                                  <p:childTnLst>
                                    <p:animEffect filter="fade" transition="out">
                                      <p:cBhvr>
                                        <p:cTn dur="500"/>
                                        <p:tgtEl>
                                          <p:spTgt spid="298"/>
                                        </p:tgtEl>
                                      </p:cBhvr>
                                    </p:animEffect>
                                    <p:set>
                                      <p:cBhvr>
                                        <p:cTn dur="1" fill="hold">
                                          <p:stCondLst>
                                            <p:cond delay="500"/>
                                          </p:stCondLst>
                                        </p:cTn>
                                        <p:tgtEl>
                                          <p:spTgt spid="298"/>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05" name="Shape 305"/>
        <p:cNvGrpSpPr/>
        <p:nvPr/>
      </p:nvGrpSpPr>
      <p:grpSpPr>
        <a:xfrm>
          <a:off x="0" y="0"/>
          <a:ext cx="0" cy="0"/>
          <a:chOff x="0" y="0"/>
          <a:chExt cx="0" cy="0"/>
        </a:xfrm>
      </p:grpSpPr>
      <p:pic>
        <p:nvPicPr>
          <p:cNvPr descr="A cartoon of a spider&#10;&#10;Description automatically generated" id="306" name="Google Shape;306;p18"/>
          <p:cNvPicPr preferRelativeResize="0"/>
          <p:nvPr/>
        </p:nvPicPr>
        <p:blipFill rotWithShape="1">
          <a:blip r:embed="rId4">
            <a:alphaModFix/>
          </a:blip>
          <a:srcRect b="0" l="0" r="0" t="0"/>
          <a:stretch/>
        </p:blipFill>
        <p:spPr>
          <a:xfrm>
            <a:off x="1976763" y="2354893"/>
            <a:ext cx="8387655" cy="4503107"/>
          </a:xfrm>
          <a:prstGeom prst="rect">
            <a:avLst/>
          </a:prstGeom>
          <a:noFill/>
          <a:ln>
            <a:noFill/>
          </a:ln>
        </p:spPr>
      </p:pic>
      <p:sp>
        <p:nvSpPr>
          <p:cNvPr id="307" name="Google Shape;307;p18"/>
          <p:cNvSpPr/>
          <p:nvPr/>
        </p:nvSpPr>
        <p:spPr>
          <a:xfrm>
            <a:off x="20596" y="136525"/>
            <a:ext cx="12150808" cy="2138508"/>
          </a:xfrm>
          <a:prstGeom prst="roundRect">
            <a:avLst>
              <a:gd fmla="val 16667" name="adj"/>
            </a:avLst>
          </a:prstGeom>
          <a:solidFill>
            <a:schemeClr val="accent1">
              <a:alpha val="83921"/>
            </a:schemeClr>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08" name="Google Shape;308;p18"/>
          <p:cNvSpPr txBox="1"/>
          <p:nvPr/>
        </p:nvSpPr>
        <p:spPr>
          <a:xfrm>
            <a:off x="994024" y="825358"/>
            <a:ext cx="10893287"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Arial"/>
                <a:ea typeface="Arial"/>
                <a:cs typeface="Arial"/>
                <a:sym typeface="Arial"/>
              </a:rPr>
              <a:t>Deanna tried with all her might to push back, buzzing her wings like mad, but the Smeared was so strong!</a:t>
            </a:r>
            <a:endParaRPr/>
          </a:p>
        </p:txBody>
      </p:sp>
      <p:sp>
        <p:nvSpPr>
          <p:cNvPr id="309" name="Google Shape;309;p18"/>
          <p:cNvSpPr txBox="1"/>
          <p:nvPr/>
        </p:nvSpPr>
        <p:spPr>
          <a:xfrm>
            <a:off x="980454" y="825358"/>
            <a:ext cx="10893287"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Arial"/>
                <a:ea typeface="Arial"/>
                <a:cs typeface="Arial"/>
                <a:sym typeface="Arial"/>
              </a:rPr>
              <a:t>How silly she was to think she could save her friends! She was no hero; she was just a small, silly cockroach! What business has she even trying?</a:t>
            </a:r>
            <a:endParaRPr sz="2400">
              <a:solidFill>
                <a:schemeClr val="dk1"/>
              </a:solidFill>
              <a:latin typeface="Calibri"/>
              <a:ea typeface="Calibri"/>
              <a:cs typeface="Calibri"/>
              <a:sym typeface="Calibri"/>
            </a:endParaRPr>
          </a:p>
        </p:txBody>
      </p:sp>
      <p:sp>
        <p:nvSpPr>
          <p:cNvPr id="310" name="Google Shape;310;p18"/>
          <p:cNvSpPr txBox="1"/>
          <p:nvPr/>
        </p:nvSpPr>
        <p:spPr>
          <a:xfrm>
            <a:off x="980454" y="1010024"/>
            <a:ext cx="10893287"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Arial"/>
                <a:ea typeface="Arial"/>
                <a:cs typeface="Arial"/>
                <a:sym typeface="Arial"/>
              </a:rPr>
              <a:t>A desperate tear ran down her face.</a:t>
            </a:r>
            <a:endParaRPr/>
          </a:p>
        </p:txBody>
      </p:sp>
      <p:pic>
        <p:nvPicPr>
          <p:cNvPr descr="A cartoon of a bug&#10;&#10;Description automatically generated" id="311" name="Google Shape;311;p18"/>
          <p:cNvPicPr preferRelativeResize="0"/>
          <p:nvPr/>
        </p:nvPicPr>
        <p:blipFill rotWithShape="1">
          <a:blip r:embed="rId5">
            <a:alphaModFix/>
          </a:blip>
          <a:srcRect b="0" l="0" r="0" t="0"/>
          <a:stretch/>
        </p:blipFill>
        <p:spPr>
          <a:xfrm>
            <a:off x="0" y="0"/>
            <a:ext cx="12171406" cy="6858000"/>
          </a:xfrm>
          <a:prstGeom prst="rect">
            <a:avLst/>
          </a:prstGeom>
          <a:noFill/>
          <a:ln>
            <a:noFill/>
          </a:ln>
        </p:spPr>
      </p:pic>
      <p:sp>
        <p:nvSpPr>
          <p:cNvPr id="312" name="Google Shape;312;p18"/>
          <p:cNvSpPr/>
          <p:nvPr/>
        </p:nvSpPr>
        <p:spPr>
          <a:xfrm>
            <a:off x="-13570" y="4582967"/>
            <a:ext cx="12192000" cy="2138508"/>
          </a:xfrm>
          <a:prstGeom prst="roundRect">
            <a:avLst>
              <a:gd fmla="val 16667" name="adj"/>
            </a:avLst>
          </a:prstGeom>
          <a:solidFill>
            <a:schemeClr val="accent1">
              <a:alpha val="83921"/>
            </a:schemeClr>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3" name="Google Shape;313;p18"/>
          <p:cNvSpPr txBox="1"/>
          <p:nvPr/>
        </p:nvSpPr>
        <p:spPr>
          <a:xfrm>
            <a:off x="621738" y="5235272"/>
            <a:ext cx="10893287"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Arial"/>
                <a:ea typeface="Arial"/>
                <a:cs typeface="Arial"/>
                <a:sym typeface="Arial"/>
              </a:rPr>
              <a:t>Suddenly, it felt like the weight of the world was lifted off her shoulders! Deanna felt a warmth hold her up from behind. </a:t>
            </a:r>
            <a:endParaRPr/>
          </a:p>
        </p:txBody>
      </p:sp>
      <p:sp>
        <p:nvSpPr>
          <p:cNvPr id="314" name="Google Shape;314;p1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3200">
                <a:solidFill>
                  <a:schemeClr val="dk1"/>
                </a:solidFill>
              </a:rPr>
              <a:t>‹#›</a:t>
            </a:fld>
            <a:endParaRPr sz="3200">
              <a:solidFill>
                <a:schemeClr val="dk1"/>
              </a:solidFill>
            </a:endParaRPr>
          </a:p>
        </p:txBody>
      </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7"/>
                                        </p:tgtEl>
                                        <p:attrNameLst>
                                          <p:attrName>style.visibility</p:attrName>
                                        </p:attrNameLst>
                                      </p:cBhvr>
                                      <p:to>
                                        <p:strVal val="visible"/>
                                      </p:to>
                                    </p:set>
                                    <p:animEffect filter="fade" transition="in">
                                      <p:cBhvr>
                                        <p:cTn dur="500"/>
                                        <p:tgtEl>
                                          <p:spTgt spid="307"/>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308"/>
                                        </p:tgtEl>
                                        <p:attrNameLst>
                                          <p:attrName>style.visibility</p:attrName>
                                        </p:attrNameLst>
                                      </p:cBhvr>
                                      <p:to>
                                        <p:strVal val="visible"/>
                                      </p:to>
                                    </p:set>
                                    <p:animEffect filter="fade" transition="in">
                                      <p:cBhvr>
                                        <p:cTn dur="500"/>
                                        <p:tgtEl>
                                          <p:spTgt spid="30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308"/>
                                        </p:tgtEl>
                                      </p:cBhvr>
                                    </p:animEffect>
                                    <p:set>
                                      <p:cBhvr>
                                        <p:cTn dur="1" fill="hold">
                                          <p:stCondLst>
                                            <p:cond delay="500"/>
                                          </p:stCondLst>
                                        </p:cTn>
                                        <p:tgtEl>
                                          <p:spTgt spid="308"/>
                                        </p:tgtEl>
                                        <p:attrNameLst>
                                          <p:attrName>style.visibility</p:attrName>
                                        </p:attrNameLst>
                                      </p:cBhvr>
                                      <p:to>
                                        <p:strVal val="hidden"/>
                                      </p:to>
                                    </p:se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309"/>
                                        </p:tgtEl>
                                        <p:attrNameLst>
                                          <p:attrName>style.visibility</p:attrName>
                                        </p:attrNameLst>
                                      </p:cBhvr>
                                      <p:to>
                                        <p:strVal val="visible"/>
                                      </p:to>
                                    </p:set>
                                    <p:animEffect filter="fade" transition="in">
                                      <p:cBhvr>
                                        <p:cTn dur="500"/>
                                        <p:tgtEl>
                                          <p:spTgt spid="30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309"/>
                                        </p:tgtEl>
                                      </p:cBhvr>
                                    </p:animEffect>
                                    <p:set>
                                      <p:cBhvr>
                                        <p:cTn dur="1" fill="hold">
                                          <p:stCondLst>
                                            <p:cond delay="500"/>
                                          </p:stCondLst>
                                        </p:cTn>
                                        <p:tgtEl>
                                          <p:spTgt spid="309"/>
                                        </p:tgtEl>
                                        <p:attrNameLst>
                                          <p:attrName>style.visibility</p:attrName>
                                        </p:attrNameLst>
                                      </p:cBhvr>
                                      <p:to>
                                        <p:strVal val="hidden"/>
                                      </p:to>
                                    </p:se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310"/>
                                        </p:tgtEl>
                                        <p:attrNameLst>
                                          <p:attrName>style.visibility</p:attrName>
                                        </p:attrNameLst>
                                      </p:cBhvr>
                                      <p:to>
                                        <p:strVal val="visible"/>
                                      </p:to>
                                    </p:set>
                                    <p:animEffect filter="fade" transition="in">
                                      <p:cBhvr>
                                        <p:cTn dur="500"/>
                                        <p:tgtEl>
                                          <p:spTgt spid="31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310"/>
                                        </p:tgtEl>
                                      </p:cBhvr>
                                    </p:animEffect>
                                    <p:set>
                                      <p:cBhvr>
                                        <p:cTn dur="1" fill="hold">
                                          <p:stCondLst>
                                            <p:cond delay="500"/>
                                          </p:stCondLst>
                                        </p:cTn>
                                        <p:tgtEl>
                                          <p:spTgt spid="310"/>
                                        </p:tgtEl>
                                        <p:attrNameLst>
                                          <p:attrName>style.visibility</p:attrName>
                                        </p:attrNameLst>
                                      </p:cBhvr>
                                      <p:to>
                                        <p:strVal val="hidden"/>
                                      </p:to>
                                    </p:set>
                                  </p:childTnLst>
                                </p:cTn>
                              </p:par>
                            </p:childTnLst>
                          </p:cTn>
                        </p:par>
                        <p:par>
                          <p:cTn fill="hold">
                            <p:stCondLst>
                              <p:cond delay="500"/>
                            </p:stCondLst>
                            <p:childTnLst>
                              <p:par>
                                <p:cTn fill="hold" nodeType="afterEffect" presetClass="exit" presetID="10" presetSubtype="0">
                                  <p:stCondLst>
                                    <p:cond delay="0"/>
                                  </p:stCondLst>
                                  <p:childTnLst>
                                    <p:animEffect filter="fade" transition="out">
                                      <p:cBhvr>
                                        <p:cTn dur="500"/>
                                        <p:tgtEl>
                                          <p:spTgt spid="307"/>
                                        </p:tgtEl>
                                      </p:cBhvr>
                                    </p:animEffect>
                                    <p:set>
                                      <p:cBhvr>
                                        <p:cTn dur="1" fill="hold">
                                          <p:stCondLst>
                                            <p:cond delay="500"/>
                                          </p:stCondLst>
                                        </p:cTn>
                                        <p:tgtEl>
                                          <p:spTgt spid="307"/>
                                        </p:tgtEl>
                                        <p:attrNameLst>
                                          <p:attrName>style.visibility</p:attrName>
                                        </p:attrNameLst>
                                      </p:cBhvr>
                                      <p:to>
                                        <p:strVal val="hidden"/>
                                      </p:to>
                                    </p:set>
                                  </p:childTnLst>
                                </p:cTn>
                              </p:par>
                            </p:childTnLst>
                          </p:cTn>
                        </p:par>
                        <p:par>
                          <p:cTn fill="hold">
                            <p:stCondLst>
                              <p:cond delay="1000"/>
                            </p:stCondLst>
                            <p:childTnLst>
                              <p:par>
                                <p:cTn fill="hold" nodeType="afterEffect" presetClass="exit" presetID="10" presetSubtype="0">
                                  <p:stCondLst>
                                    <p:cond delay="0"/>
                                  </p:stCondLst>
                                  <p:childTnLst>
                                    <p:animEffect filter="fade" transition="out">
                                      <p:cBhvr>
                                        <p:cTn dur="100"/>
                                        <p:tgtEl>
                                          <p:spTgt spid="306"/>
                                        </p:tgtEl>
                                      </p:cBhvr>
                                    </p:animEffect>
                                    <p:set>
                                      <p:cBhvr>
                                        <p:cTn dur="1" fill="hold">
                                          <p:stCondLst>
                                            <p:cond delay="100"/>
                                          </p:stCondLst>
                                        </p:cTn>
                                        <p:tgtEl>
                                          <p:spTgt spid="306"/>
                                        </p:tgtEl>
                                        <p:attrNameLst>
                                          <p:attrName>style.visibility</p:attrName>
                                        </p:attrNameLst>
                                      </p:cBhvr>
                                      <p:to>
                                        <p:strVal val="hidden"/>
                                      </p:to>
                                    </p:set>
                                  </p:childTnLst>
                                </p:cTn>
                              </p:par>
                            </p:childTnLst>
                          </p:cTn>
                        </p:par>
                        <p:par>
                          <p:cTn fill="hold">
                            <p:stCondLst>
                              <p:cond delay="1100"/>
                            </p:stCondLst>
                            <p:childTnLst>
                              <p:par>
                                <p:cTn fill="hold" nodeType="afterEffect" presetClass="entr" presetID="10" presetSubtype="0">
                                  <p:stCondLst>
                                    <p:cond delay="0"/>
                                  </p:stCondLst>
                                  <p:childTnLst>
                                    <p:set>
                                      <p:cBhvr>
                                        <p:cTn dur="1" fill="hold">
                                          <p:stCondLst>
                                            <p:cond delay="0"/>
                                          </p:stCondLst>
                                        </p:cTn>
                                        <p:tgtEl>
                                          <p:spTgt spid="311"/>
                                        </p:tgtEl>
                                        <p:attrNameLst>
                                          <p:attrName>style.visibility</p:attrName>
                                        </p:attrNameLst>
                                      </p:cBhvr>
                                      <p:to>
                                        <p:strVal val="visible"/>
                                      </p:to>
                                    </p:set>
                                    <p:animEffect filter="fade" transition="in">
                                      <p:cBhvr>
                                        <p:cTn dur="500"/>
                                        <p:tgtEl>
                                          <p:spTgt spid="311"/>
                                        </p:tgtEl>
                                      </p:cBhvr>
                                    </p:animEffect>
                                  </p:childTnLst>
                                </p:cTn>
                              </p:par>
                            </p:childTnLst>
                          </p:cTn>
                        </p:par>
                        <p:par>
                          <p:cTn fill="hold">
                            <p:stCondLst>
                              <p:cond delay="1600"/>
                            </p:stCondLst>
                            <p:childTnLst>
                              <p:par>
                                <p:cTn fill="hold" nodeType="afterEffect" presetClass="entr" presetID="10" presetSubtype="0">
                                  <p:stCondLst>
                                    <p:cond delay="0"/>
                                  </p:stCondLst>
                                  <p:childTnLst>
                                    <p:set>
                                      <p:cBhvr>
                                        <p:cTn dur="1" fill="hold">
                                          <p:stCondLst>
                                            <p:cond delay="0"/>
                                          </p:stCondLst>
                                        </p:cTn>
                                        <p:tgtEl>
                                          <p:spTgt spid="312"/>
                                        </p:tgtEl>
                                        <p:attrNameLst>
                                          <p:attrName>style.visibility</p:attrName>
                                        </p:attrNameLst>
                                      </p:cBhvr>
                                      <p:to>
                                        <p:strVal val="visible"/>
                                      </p:to>
                                    </p:set>
                                    <p:animEffect filter="fade" transition="in">
                                      <p:cBhvr>
                                        <p:cTn dur="500"/>
                                        <p:tgtEl>
                                          <p:spTgt spid="312"/>
                                        </p:tgtEl>
                                      </p:cBhvr>
                                    </p:animEffect>
                                  </p:childTnLst>
                                </p:cTn>
                              </p:par>
                            </p:childTnLst>
                          </p:cTn>
                        </p:par>
                        <p:par>
                          <p:cTn fill="hold">
                            <p:stCondLst>
                              <p:cond delay="2100"/>
                            </p:stCondLst>
                            <p:childTnLst>
                              <p:par>
                                <p:cTn fill="hold" nodeType="afterEffect" presetClass="entr" presetID="10" presetSubtype="0">
                                  <p:stCondLst>
                                    <p:cond delay="0"/>
                                  </p:stCondLst>
                                  <p:childTnLst>
                                    <p:set>
                                      <p:cBhvr>
                                        <p:cTn dur="1" fill="hold">
                                          <p:stCondLst>
                                            <p:cond delay="0"/>
                                          </p:stCondLst>
                                        </p:cTn>
                                        <p:tgtEl>
                                          <p:spTgt spid="313"/>
                                        </p:tgtEl>
                                        <p:attrNameLst>
                                          <p:attrName>style.visibility</p:attrName>
                                        </p:attrNameLst>
                                      </p:cBhvr>
                                      <p:to>
                                        <p:strVal val="visible"/>
                                      </p:to>
                                    </p:set>
                                    <p:animEffect filter="fade" transition="in">
                                      <p:cBhvr>
                                        <p:cTn dur="500"/>
                                        <p:tgtEl>
                                          <p:spTgt spid="31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313"/>
                                        </p:tgtEl>
                                      </p:cBhvr>
                                    </p:animEffect>
                                    <p:set>
                                      <p:cBhvr>
                                        <p:cTn dur="1" fill="hold">
                                          <p:stCondLst>
                                            <p:cond delay="500"/>
                                          </p:stCondLst>
                                        </p:cTn>
                                        <p:tgtEl>
                                          <p:spTgt spid="313"/>
                                        </p:tgtEl>
                                        <p:attrNameLst>
                                          <p:attrName>style.visibility</p:attrName>
                                        </p:attrNameLst>
                                      </p:cBhvr>
                                      <p:to>
                                        <p:strVal val="hidden"/>
                                      </p:to>
                                    </p:set>
                                  </p:childTnLst>
                                </p:cTn>
                              </p:par>
                            </p:childTnLst>
                          </p:cTn>
                        </p:par>
                        <p:par>
                          <p:cTn fill="hold">
                            <p:stCondLst>
                              <p:cond delay="500"/>
                            </p:stCondLst>
                            <p:childTnLst>
                              <p:par>
                                <p:cTn fill="hold" nodeType="afterEffect" presetClass="exit" presetID="10" presetSubtype="0">
                                  <p:stCondLst>
                                    <p:cond delay="0"/>
                                  </p:stCondLst>
                                  <p:childTnLst>
                                    <p:animEffect filter="fade" transition="out">
                                      <p:cBhvr>
                                        <p:cTn dur="500"/>
                                        <p:tgtEl>
                                          <p:spTgt spid="312"/>
                                        </p:tgtEl>
                                      </p:cBhvr>
                                    </p:animEffect>
                                    <p:set>
                                      <p:cBhvr>
                                        <p:cTn dur="1" fill="hold">
                                          <p:stCondLst>
                                            <p:cond delay="500"/>
                                          </p:stCondLst>
                                        </p:cTn>
                                        <p:tgtEl>
                                          <p:spTgt spid="312"/>
                                        </p:tgtEl>
                                        <p:attrNameLst>
                                          <p:attrName>style.visibility</p:attrName>
                                        </p:attrNameLst>
                                      </p:cBhvr>
                                      <p:to>
                                        <p:strVal val="hidden"/>
                                      </p:to>
                                    </p:set>
                                  </p:childTnLst>
                                </p:cTn>
                              </p:par>
                            </p:childTnLst>
                          </p:cTn>
                        </p:par>
                        <p:par>
                          <p:cTn fill="hold">
                            <p:stCondLst>
                              <p:cond delay="1000"/>
                            </p:stCondLst>
                            <p:childTnLst>
                              <p:par>
                                <p:cTn fill="hold" nodeType="afterEffect" presetClass="exit" presetID="10" presetSubtype="0">
                                  <p:stCondLst>
                                    <p:cond delay="0"/>
                                  </p:stCondLst>
                                  <p:childTnLst>
                                    <p:animEffect filter="fade" transition="out">
                                      <p:cBhvr>
                                        <p:cTn dur="500"/>
                                        <p:tgtEl>
                                          <p:spTgt spid="311"/>
                                        </p:tgtEl>
                                      </p:cBhvr>
                                    </p:animEffect>
                                    <p:set>
                                      <p:cBhvr>
                                        <p:cTn dur="1" fill="hold">
                                          <p:stCondLst>
                                            <p:cond delay="500"/>
                                          </p:stCondLst>
                                        </p:cTn>
                                        <p:tgtEl>
                                          <p:spTgt spid="311"/>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19" name="Shape 319"/>
        <p:cNvGrpSpPr/>
        <p:nvPr/>
      </p:nvGrpSpPr>
      <p:grpSpPr>
        <a:xfrm>
          <a:off x="0" y="0"/>
          <a:ext cx="0" cy="0"/>
          <a:chOff x="0" y="0"/>
          <a:chExt cx="0" cy="0"/>
        </a:xfrm>
      </p:grpSpPr>
      <p:pic>
        <p:nvPicPr>
          <p:cNvPr descr="A cartoon of a gorilla&#10;&#10;Description automatically generated with medium confidence" id="320" name="Google Shape;320;p19"/>
          <p:cNvPicPr preferRelativeResize="0"/>
          <p:nvPr/>
        </p:nvPicPr>
        <p:blipFill rotWithShape="1">
          <a:blip r:embed="rId4">
            <a:alphaModFix/>
          </a:blip>
          <a:srcRect b="0" l="0" r="0" t="0"/>
          <a:stretch/>
        </p:blipFill>
        <p:spPr>
          <a:xfrm>
            <a:off x="0" y="275861"/>
            <a:ext cx="12192000" cy="6080489"/>
          </a:xfrm>
          <a:prstGeom prst="rect">
            <a:avLst/>
          </a:prstGeom>
          <a:noFill/>
          <a:ln>
            <a:noFill/>
          </a:ln>
        </p:spPr>
      </p:pic>
      <p:pic>
        <p:nvPicPr>
          <p:cNvPr descr="A cartoon of a bird&#10;&#10;Description automatically generated" id="321" name="Google Shape;321;p19"/>
          <p:cNvPicPr preferRelativeResize="0"/>
          <p:nvPr/>
        </p:nvPicPr>
        <p:blipFill rotWithShape="1">
          <a:blip r:embed="rId5">
            <a:alphaModFix/>
          </a:blip>
          <a:srcRect b="0" l="0" r="0" t="0"/>
          <a:stretch/>
        </p:blipFill>
        <p:spPr>
          <a:xfrm>
            <a:off x="0" y="1543974"/>
            <a:ext cx="12192000" cy="4796345"/>
          </a:xfrm>
          <a:prstGeom prst="rect">
            <a:avLst/>
          </a:prstGeom>
          <a:noFill/>
          <a:ln>
            <a:noFill/>
          </a:ln>
        </p:spPr>
      </p:pic>
      <p:sp>
        <p:nvSpPr>
          <p:cNvPr id="322" name="Google Shape;322;p19"/>
          <p:cNvSpPr/>
          <p:nvPr/>
        </p:nvSpPr>
        <p:spPr>
          <a:xfrm>
            <a:off x="0" y="4597027"/>
            <a:ext cx="12178430" cy="2124448"/>
          </a:xfrm>
          <a:prstGeom prst="roundRect">
            <a:avLst>
              <a:gd fmla="val 16667" name="adj"/>
            </a:avLst>
          </a:prstGeom>
          <a:solidFill>
            <a:schemeClr val="accent1">
              <a:alpha val="83921"/>
            </a:schemeClr>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323" name="Google Shape;323;p19"/>
          <p:cNvPicPr preferRelativeResize="0"/>
          <p:nvPr/>
        </p:nvPicPr>
        <p:blipFill rotWithShape="1">
          <a:blip r:embed="rId6">
            <a:alphaModFix/>
          </a:blip>
          <a:srcRect b="0" l="0" r="0" t="0"/>
          <a:stretch/>
        </p:blipFill>
        <p:spPr>
          <a:xfrm>
            <a:off x="512087" y="688932"/>
            <a:ext cx="6282127" cy="5738808"/>
          </a:xfrm>
          <a:prstGeom prst="rect">
            <a:avLst/>
          </a:prstGeom>
          <a:noFill/>
          <a:ln>
            <a:noFill/>
          </a:ln>
        </p:spPr>
      </p:pic>
      <p:pic>
        <p:nvPicPr>
          <p:cNvPr descr="A cartoon of a person with an object&#10;&#10;Description automatically generated with medium confidence" id="324" name="Google Shape;324;p19"/>
          <p:cNvPicPr preferRelativeResize="0"/>
          <p:nvPr/>
        </p:nvPicPr>
        <p:blipFill rotWithShape="1">
          <a:blip r:embed="rId7">
            <a:alphaModFix/>
          </a:blip>
          <a:srcRect b="0" l="0" r="0" t="0"/>
          <a:stretch/>
        </p:blipFill>
        <p:spPr>
          <a:xfrm>
            <a:off x="5613399" y="224256"/>
            <a:ext cx="5994401" cy="6183697"/>
          </a:xfrm>
          <a:prstGeom prst="rect">
            <a:avLst/>
          </a:prstGeom>
          <a:noFill/>
          <a:ln>
            <a:noFill/>
          </a:ln>
        </p:spPr>
      </p:pic>
      <p:sp>
        <p:nvSpPr>
          <p:cNvPr id="325" name="Google Shape;325;p19"/>
          <p:cNvSpPr/>
          <p:nvPr/>
        </p:nvSpPr>
        <p:spPr>
          <a:xfrm>
            <a:off x="0" y="4597027"/>
            <a:ext cx="12178430" cy="2124448"/>
          </a:xfrm>
          <a:prstGeom prst="roundRect">
            <a:avLst>
              <a:gd fmla="val 16667" name="adj"/>
            </a:avLst>
          </a:prstGeom>
          <a:solidFill>
            <a:schemeClr val="accent1">
              <a:alpha val="83921"/>
            </a:schemeClr>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6" name="Google Shape;326;p19"/>
          <p:cNvSpPr/>
          <p:nvPr/>
        </p:nvSpPr>
        <p:spPr>
          <a:xfrm>
            <a:off x="0" y="4597027"/>
            <a:ext cx="12178430" cy="2124448"/>
          </a:xfrm>
          <a:prstGeom prst="roundRect">
            <a:avLst>
              <a:gd fmla="val 16667" name="adj"/>
            </a:avLst>
          </a:prstGeom>
          <a:solidFill>
            <a:schemeClr val="accent1">
              <a:alpha val="83921"/>
            </a:schemeClr>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7" name="Google Shape;327;p19"/>
          <p:cNvSpPr txBox="1"/>
          <p:nvPr/>
        </p:nvSpPr>
        <p:spPr>
          <a:xfrm>
            <a:off x="584200" y="5409458"/>
            <a:ext cx="10893287"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Arial"/>
                <a:ea typeface="Arial"/>
                <a:cs typeface="Arial"/>
                <a:sym typeface="Arial"/>
              </a:rPr>
              <a:t>To Deanna’s shock, Lethabo and Athos held her up!</a:t>
            </a:r>
            <a:endParaRPr/>
          </a:p>
        </p:txBody>
      </p:sp>
      <p:grpSp>
        <p:nvGrpSpPr>
          <p:cNvPr id="328" name="Google Shape;328;p19"/>
          <p:cNvGrpSpPr/>
          <p:nvPr/>
        </p:nvGrpSpPr>
        <p:grpSpPr>
          <a:xfrm>
            <a:off x="557060" y="4899231"/>
            <a:ext cx="10069863" cy="953973"/>
            <a:chOff x="478805" y="4927421"/>
            <a:chExt cx="10069863" cy="953973"/>
          </a:xfrm>
        </p:grpSpPr>
        <p:sp>
          <p:nvSpPr>
            <p:cNvPr id="329" name="Google Shape;329;p19"/>
            <p:cNvSpPr txBox="1"/>
            <p:nvPr/>
          </p:nvSpPr>
          <p:spPr>
            <a:xfrm>
              <a:off x="478805" y="5419729"/>
              <a:ext cx="10069863"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Arial"/>
                  <a:ea typeface="Arial"/>
                  <a:cs typeface="Arial"/>
                  <a:sym typeface="Arial"/>
                </a:rPr>
                <a:t>“We got your back, </a:t>
              </a:r>
              <a:r>
                <a:rPr i="1" lang="en-US" sz="2400">
                  <a:solidFill>
                    <a:schemeClr val="dk1"/>
                  </a:solidFill>
                  <a:latin typeface="Arial"/>
                  <a:ea typeface="Arial"/>
                  <a:cs typeface="Arial"/>
                  <a:sym typeface="Arial"/>
                </a:rPr>
                <a:t>topolina</a:t>
              </a:r>
              <a:r>
                <a:rPr lang="en-US" sz="2400">
                  <a:solidFill>
                    <a:schemeClr val="dk1"/>
                  </a:solidFill>
                  <a:latin typeface="Arial"/>
                  <a:ea typeface="Arial"/>
                  <a:cs typeface="Arial"/>
                  <a:sym typeface="Arial"/>
                </a:rPr>
                <a:t>!”</a:t>
              </a:r>
              <a:endParaRPr sz="2400">
                <a:solidFill>
                  <a:schemeClr val="dk1"/>
                </a:solidFill>
                <a:latin typeface="Arial"/>
                <a:ea typeface="Arial"/>
                <a:cs typeface="Arial"/>
                <a:sym typeface="Arial"/>
              </a:endParaRPr>
            </a:p>
          </p:txBody>
        </p:sp>
        <p:sp>
          <p:nvSpPr>
            <p:cNvPr id="330" name="Google Shape;330;p19"/>
            <p:cNvSpPr txBox="1"/>
            <p:nvPr/>
          </p:nvSpPr>
          <p:spPr>
            <a:xfrm>
              <a:off x="498519" y="4927421"/>
              <a:ext cx="1510385"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accent6"/>
                  </a:solidFill>
                  <a:latin typeface="Arial"/>
                  <a:ea typeface="Arial"/>
                  <a:cs typeface="Arial"/>
                  <a:sym typeface="Arial"/>
                </a:rPr>
                <a:t>Athos</a:t>
              </a:r>
              <a:endParaRPr sz="2400">
                <a:solidFill>
                  <a:schemeClr val="accent6"/>
                </a:solidFill>
                <a:latin typeface="Calibri"/>
                <a:ea typeface="Calibri"/>
                <a:cs typeface="Calibri"/>
                <a:sym typeface="Calibri"/>
              </a:endParaRPr>
            </a:p>
          </p:txBody>
        </p:sp>
      </p:grpSp>
      <p:grpSp>
        <p:nvGrpSpPr>
          <p:cNvPr id="331" name="Google Shape;331;p19"/>
          <p:cNvGrpSpPr/>
          <p:nvPr/>
        </p:nvGrpSpPr>
        <p:grpSpPr>
          <a:xfrm>
            <a:off x="578467" y="4910622"/>
            <a:ext cx="10069863" cy="958098"/>
            <a:chOff x="460513" y="480173"/>
            <a:chExt cx="10069863" cy="958098"/>
          </a:xfrm>
        </p:grpSpPr>
        <p:sp>
          <p:nvSpPr>
            <p:cNvPr id="332" name="Google Shape;332;p19"/>
            <p:cNvSpPr txBox="1"/>
            <p:nvPr/>
          </p:nvSpPr>
          <p:spPr>
            <a:xfrm>
              <a:off x="460513" y="976606"/>
              <a:ext cx="10069863"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Arial"/>
                  <a:ea typeface="Arial"/>
                  <a:cs typeface="Arial"/>
                  <a:sym typeface="Arial"/>
                </a:rPr>
                <a:t>“Give it your all!”</a:t>
              </a:r>
              <a:endParaRPr/>
            </a:p>
          </p:txBody>
        </p:sp>
        <p:sp>
          <p:nvSpPr>
            <p:cNvPr id="333" name="Google Shape;333;p19"/>
            <p:cNvSpPr txBox="1"/>
            <p:nvPr/>
          </p:nvSpPr>
          <p:spPr>
            <a:xfrm>
              <a:off x="469659" y="480173"/>
              <a:ext cx="1510385"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rgbClr val="C00000"/>
                  </a:solidFill>
                  <a:latin typeface="Arial"/>
                  <a:ea typeface="Arial"/>
                  <a:cs typeface="Arial"/>
                  <a:sym typeface="Arial"/>
                </a:rPr>
                <a:t>Lethabo</a:t>
              </a:r>
              <a:endParaRPr sz="2400">
                <a:solidFill>
                  <a:srgbClr val="C00000"/>
                </a:solidFill>
                <a:latin typeface="Calibri"/>
                <a:ea typeface="Calibri"/>
                <a:cs typeface="Calibri"/>
                <a:sym typeface="Calibri"/>
              </a:endParaRPr>
            </a:p>
          </p:txBody>
        </p:sp>
      </p:grpSp>
      <p:pic>
        <p:nvPicPr>
          <p:cNvPr descr="A cartoon of a bug&#10;&#10;Description automatically generated" id="334" name="Google Shape;334;p19"/>
          <p:cNvPicPr preferRelativeResize="0"/>
          <p:nvPr/>
        </p:nvPicPr>
        <p:blipFill rotWithShape="1">
          <a:blip r:embed="rId8">
            <a:alphaModFix/>
          </a:blip>
          <a:srcRect b="0" l="0" r="0" t="0"/>
          <a:stretch/>
        </p:blipFill>
        <p:spPr>
          <a:xfrm>
            <a:off x="3581401" y="321187"/>
            <a:ext cx="5081608" cy="6312557"/>
          </a:xfrm>
          <a:prstGeom prst="rect">
            <a:avLst/>
          </a:prstGeom>
          <a:noFill/>
          <a:ln>
            <a:noFill/>
          </a:ln>
        </p:spPr>
      </p:pic>
      <p:pic>
        <p:nvPicPr>
          <p:cNvPr descr="A cartoon of a bug&#10;&#10;Description automatically generated" id="335" name="Google Shape;335;p19"/>
          <p:cNvPicPr preferRelativeResize="0"/>
          <p:nvPr/>
        </p:nvPicPr>
        <p:blipFill rotWithShape="1">
          <a:blip r:embed="rId9">
            <a:alphaModFix/>
          </a:blip>
          <a:srcRect b="0" l="0" r="0" t="0"/>
          <a:stretch/>
        </p:blipFill>
        <p:spPr>
          <a:xfrm>
            <a:off x="3597320" y="321186"/>
            <a:ext cx="5081608" cy="6312558"/>
          </a:xfrm>
          <a:prstGeom prst="rect">
            <a:avLst/>
          </a:prstGeom>
          <a:noFill/>
          <a:ln>
            <a:noFill/>
          </a:ln>
        </p:spPr>
      </p:pic>
      <p:sp>
        <p:nvSpPr>
          <p:cNvPr id="336" name="Google Shape;336;p19"/>
          <p:cNvSpPr/>
          <p:nvPr/>
        </p:nvSpPr>
        <p:spPr>
          <a:xfrm>
            <a:off x="-13570" y="4578067"/>
            <a:ext cx="12178430" cy="2124448"/>
          </a:xfrm>
          <a:prstGeom prst="roundRect">
            <a:avLst>
              <a:gd fmla="val 16667" name="adj"/>
            </a:avLst>
          </a:prstGeom>
          <a:solidFill>
            <a:schemeClr val="accent1">
              <a:alpha val="83921"/>
            </a:schemeClr>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337" name="Google Shape;337;p19"/>
          <p:cNvGrpSpPr/>
          <p:nvPr/>
        </p:nvGrpSpPr>
        <p:grpSpPr>
          <a:xfrm>
            <a:off x="587613" y="4909788"/>
            <a:ext cx="10069863" cy="992865"/>
            <a:chOff x="469659" y="2666967"/>
            <a:chExt cx="10069863" cy="992865"/>
          </a:xfrm>
        </p:grpSpPr>
        <p:sp>
          <p:nvSpPr>
            <p:cNvPr id="338" name="Google Shape;338;p19"/>
            <p:cNvSpPr txBox="1"/>
            <p:nvPr/>
          </p:nvSpPr>
          <p:spPr>
            <a:xfrm>
              <a:off x="469659" y="3198167"/>
              <a:ext cx="10069863"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Arial"/>
                  <a:ea typeface="Arial"/>
                  <a:cs typeface="Arial"/>
                  <a:sym typeface="Arial"/>
                </a:rPr>
                <a:t>“Right!”</a:t>
              </a:r>
              <a:endParaRPr sz="2400">
                <a:solidFill>
                  <a:schemeClr val="dk1"/>
                </a:solidFill>
                <a:latin typeface="Calibri"/>
                <a:ea typeface="Calibri"/>
                <a:cs typeface="Calibri"/>
                <a:sym typeface="Calibri"/>
              </a:endParaRPr>
            </a:p>
          </p:txBody>
        </p:sp>
        <p:sp>
          <p:nvSpPr>
            <p:cNvPr id="339" name="Google Shape;339;p19"/>
            <p:cNvSpPr txBox="1"/>
            <p:nvPr/>
          </p:nvSpPr>
          <p:spPr>
            <a:xfrm>
              <a:off x="478805" y="2666967"/>
              <a:ext cx="1510385"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rgbClr val="00B0F0"/>
                  </a:solidFill>
                  <a:latin typeface="Arial"/>
                  <a:ea typeface="Arial"/>
                  <a:cs typeface="Arial"/>
                  <a:sym typeface="Arial"/>
                </a:rPr>
                <a:t>Deanna</a:t>
              </a:r>
              <a:endParaRPr sz="2400">
                <a:solidFill>
                  <a:srgbClr val="00B0F0"/>
                </a:solidFill>
                <a:latin typeface="Calibri"/>
                <a:ea typeface="Calibri"/>
                <a:cs typeface="Calibri"/>
                <a:sym typeface="Calibri"/>
              </a:endParaRPr>
            </a:p>
          </p:txBody>
        </p:sp>
      </p:grpSp>
      <p:sp>
        <p:nvSpPr>
          <p:cNvPr id="340" name="Google Shape;340;p1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sz="3200">
                <a:solidFill>
                  <a:schemeClr val="dk1"/>
                </a:solidFill>
              </a:rPr>
              <a:t>17</a:t>
            </a:r>
            <a:endParaRPr/>
          </a:p>
        </p:txBody>
      </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320"/>
                                        </p:tgtEl>
                                        <p:attrNameLst>
                                          <p:attrName>style.visibility</p:attrName>
                                        </p:attrNameLst>
                                      </p:cBhvr>
                                      <p:to>
                                        <p:strVal val="visible"/>
                                      </p:to>
                                    </p:set>
                                    <p:animEffect filter="fade" transition="in">
                                      <p:cBhvr>
                                        <p:cTn dur="1000"/>
                                        <p:tgtEl>
                                          <p:spTgt spid="320"/>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322"/>
                                        </p:tgtEl>
                                        <p:attrNameLst>
                                          <p:attrName>style.visibility</p:attrName>
                                        </p:attrNameLst>
                                      </p:cBhvr>
                                      <p:to>
                                        <p:strVal val="visible"/>
                                      </p:to>
                                    </p:set>
                                    <p:animEffect filter="fade" transition="in">
                                      <p:cBhvr>
                                        <p:cTn dur="500"/>
                                        <p:tgtEl>
                                          <p:spTgt spid="322"/>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327"/>
                                        </p:tgtEl>
                                        <p:attrNameLst>
                                          <p:attrName>style.visibility</p:attrName>
                                        </p:attrNameLst>
                                      </p:cBhvr>
                                      <p:to>
                                        <p:strVal val="visible"/>
                                      </p:to>
                                    </p:set>
                                    <p:animEffect filter="fade" transition="in">
                                      <p:cBhvr>
                                        <p:cTn dur="500"/>
                                        <p:tgtEl>
                                          <p:spTgt spid="32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327"/>
                                        </p:tgtEl>
                                      </p:cBhvr>
                                    </p:animEffect>
                                    <p:set>
                                      <p:cBhvr>
                                        <p:cTn dur="1" fill="hold">
                                          <p:stCondLst>
                                            <p:cond delay="500"/>
                                          </p:stCondLst>
                                        </p:cTn>
                                        <p:tgtEl>
                                          <p:spTgt spid="327"/>
                                        </p:tgtEl>
                                        <p:attrNameLst>
                                          <p:attrName>style.visibility</p:attrName>
                                        </p:attrNameLst>
                                      </p:cBhvr>
                                      <p:to>
                                        <p:strVal val="hidden"/>
                                      </p:to>
                                    </p:set>
                                  </p:childTnLst>
                                </p:cTn>
                              </p:par>
                            </p:childTnLst>
                          </p:cTn>
                        </p:par>
                        <p:par>
                          <p:cTn fill="hold">
                            <p:stCondLst>
                              <p:cond delay="500"/>
                            </p:stCondLst>
                            <p:childTnLst>
                              <p:par>
                                <p:cTn fill="hold" nodeType="afterEffect" presetClass="exit" presetID="10" presetSubtype="0">
                                  <p:stCondLst>
                                    <p:cond delay="0"/>
                                  </p:stCondLst>
                                  <p:childTnLst>
                                    <p:animEffect filter="fade" transition="out">
                                      <p:cBhvr>
                                        <p:cTn dur="500"/>
                                        <p:tgtEl>
                                          <p:spTgt spid="322"/>
                                        </p:tgtEl>
                                      </p:cBhvr>
                                    </p:animEffect>
                                    <p:set>
                                      <p:cBhvr>
                                        <p:cTn dur="1" fill="hold">
                                          <p:stCondLst>
                                            <p:cond delay="500"/>
                                          </p:stCondLst>
                                        </p:cTn>
                                        <p:tgtEl>
                                          <p:spTgt spid="322"/>
                                        </p:tgtEl>
                                        <p:attrNameLst>
                                          <p:attrName>style.visibility</p:attrName>
                                        </p:attrNameLst>
                                      </p:cBhvr>
                                      <p:to>
                                        <p:strVal val="hidden"/>
                                      </p:to>
                                    </p:set>
                                  </p:childTnLst>
                                </p:cTn>
                              </p:par>
                            </p:childTnLst>
                          </p:cTn>
                        </p:par>
                        <p:par>
                          <p:cTn fill="hold">
                            <p:stCondLst>
                              <p:cond delay="1000"/>
                            </p:stCondLst>
                            <p:childTnLst>
                              <p:par>
                                <p:cTn fill="hold" nodeType="afterEffect" presetClass="entr" presetID="2" presetSubtype="2">
                                  <p:stCondLst>
                                    <p:cond delay="0"/>
                                  </p:stCondLst>
                                  <p:childTnLst>
                                    <p:set>
                                      <p:cBhvr>
                                        <p:cTn dur="1" fill="hold">
                                          <p:stCondLst>
                                            <p:cond delay="0"/>
                                          </p:stCondLst>
                                        </p:cTn>
                                        <p:tgtEl>
                                          <p:spTgt spid="323"/>
                                        </p:tgtEl>
                                        <p:attrNameLst>
                                          <p:attrName>style.visibility</p:attrName>
                                        </p:attrNameLst>
                                      </p:cBhvr>
                                      <p:to>
                                        <p:strVal val="visible"/>
                                      </p:to>
                                    </p:set>
                                    <p:anim calcmode="lin" valueType="num">
                                      <p:cBhvr additive="base">
                                        <p:cTn dur="100"/>
                                        <p:tgtEl>
                                          <p:spTgt spid="323"/>
                                        </p:tgtEl>
                                        <p:attrNameLst>
                                          <p:attrName>ppt_x</p:attrName>
                                        </p:attrNameLst>
                                      </p:cBhvr>
                                      <p:tavLst>
                                        <p:tav fmla="" tm="0">
                                          <p:val>
                                            <p:strVal val="#ppt_x+1"/>
                                          </p:val>
                                        </p:tav>
                                        <p:tav fmla="" tm="100000">
                                          <p:val>
                                            <p:strVal val="#ppt_x"/>
                                          </p:val>
                                        </p:tav>
                                      </p:tavLst>
                                    </p:anim>
                                  </p:childTnLst>
                                </p:cTn>
                              </p:par>
                            </p:childTnLst>
                          </p:cTn>
                        </p:par>
                        <p:par>
                          <p:cTn fill="hold">
                            <p:stCondLst>
                              <p:cond delay="1100"/>
                            </p:stCondLst>
                            <p:childTnLst>
                              <p:par>
                                <p:cTn fill="hold" nodeType="afterEffect" presetClass="entr" presetID="10" presetSubtype="0">
                                  <p:stCondLst>
                                    <p:cond delay="0"/>
                                  </p:stCondLst>
                                  <p:childTnLst>
                                    <p:set>
                                      <p:cBhvr>
                                        <p:cTn dur="1" fill="hold">
                                          <p:stCondLst>
                                            <p:cond delay="0"/>
                                          </p:stCondLst>
                                        </p:cTn>
                                        <p:tgtEl>
                                          <p:spTgt spid="326"/>
                                        </p:tgtEl>
                                        <p:attrNameLst>
                                          <p:attrName>style.visibility</p:attrName>
                                        </p:attrNameLst>
                                      </p:cBhvr>
                                      <p:to>
                                        <p:strVal val="visible"/>
                                      </p:to>
                                    </p:set>
                                    <p:animEffect filter="fade" transition="in">
                                      <p:cBhvr>
                                        <p:cTn dur="500"/>
                                        <p:tgtEl>
                                          <p:spTgt spid="326"/>
                                        </p:tgtEl>
                                      </p:cBhvr>
                                    </p:animEffect>
                                  </p:childTnLst>
                                </p:cTn>
                              </p:par>
                            </p:childTnLst>
                          </p:cTn>
                        </p:par>
                        <p:par>
                          <p:cTn fill="hold">
                            <p:stCondLst>
                              <p:cond delay="1600"/>
                            </p:stCondLst>
                            <p:childTnLst>
                              <p:par>
                                <p:cTn fill="hold" nodeType="afterEffect" presetClass="entr" presetID="10" presetSubtype="0">
                                  <p:stCondLst>
                                    <p:cond delay="0"/>
                                  </p:stCondLst>
                                  <p:childTnLst>
                                    <p:set>
                                      <p:cBhvr>
                                        <p:cTn dur="1" fill="hold">
                                          <p:stCondLst>
                                            <p:cond delay="0"/>
                                          </p:stCondLst>
                                        </p:cTn>
                                        <p:tgtEl>
                                          <p:spTgt spid="328"/>
                                        </p:tgtEl>
                                        <p:attrNameLst>
                                          <p:attrName>style.visibility</p:attrName>
                                        </p:attrNameLst>
                                      </p:cBhvr>
                                      <p:to>
                                        <p:strVal val="visible"/>
                                      </p:to>
                                    </p:set>
                                    <p:animEffect filter="fade" transition="in">
                                      <p:cBhvr>
                                        <p:cTn dur="500"/>
                                        <p:tgtEl>
                                          <p:spTgt spid="32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328"/>
                                        </p:tgtEl>
                                      </p:cBhvr>
                                    </p:animEffect>
                                    <p:set>
                                      <p:cBhvr>
                                        <p:cTn dur="1" fill="hold">
                                          <p:stCondLst>
                                            <p:cond delay="500"/>
                                          </p:stCondLst>
                                        </p:cTn>
                                        <p:tgtEl>
                                          <p:spTgt spid="328"/>
                                        </p:tgtEl>
                                        <p:attrNameLst>
                                          <p:attrName>style.visibility</p:attrName>
                                        </p:attrNameLst>
                                      </p:cBhvr>
                                      <p:to>
                                        <p:strVal val="hidden"/>
                                      </p:to>
                                    </p:set>
                                  </p:childTnLst>
                                </p:cTn>
                              </p:par>
                            </p:childTnLst>
                          </p:cTn>
                        </p:par>
                        <p:par>
                          <p:cTn fill="hold">
                            <p:stCondLst>
                              <p:cond delay="500"/>
                            </p:stCondLst>
                            <p:childTnLst>
                              <p:par>
                                <p:cTn fill="hold" nodeType="afterEffect" presetClass="exit" presetID="10" presetSubtype="0">
                                  <p:stCondLst>
                                    <p:cond delay="0"/>
                                  </p:stCondLst>
                                  <p:childTnLst>
                                    <p:animEffect filter="fade" transition="out">
                                      <p:cBhvr>
                                        <p:cTn dur="500"/>
                                        <p:tgtEl>
                                          <p:spTgt spid="326"/>
                                        </p:tgtEl>
                                      </p:cBhvr>
                                    </p:animEffect>
                                    <p:set>
                                      <p:cBhvr>
                                        <p:cTn dur="1" fill="hold">
                                          <p:stCondLst>
                                            <p:cond delay="500"/>
                                          </p:stCondLst>
                                        </p:cTn>
                                        <p:tgtEl>
                                          <p:spTgt spid="326"/>
                                        </p:tgtEl>
                                        <p:attrNameLst>
                                          <p:attrName>style.visibility</p:attrName>
                                        </p:attrNameLst>
                                      </p:cBhvr>
                                      <p:to>
                                        <p:strVal val="hidden"/>
                                      </p:to>
                                    </p:set>
                                  </p:childTnLst>
                                </p:cTn>
                              </p:par>
                            </p:childTnLst>
                          </p:cTn>
                        </p:par>
                        <p:par>
                          <p:cTn fill="hold">
                            <p:stCondLst>
                              <p:cond delay="1000"/>
                            </p:stCondLst>
                            <p:childTnLst>
                              <p:par>
                                <p:cTn fill="hold" nodeType="afterEffect" presetClass="entr" presetID="2" presetSubtype="8">
                                  <p:stCondLst>
                                    <p:cond delay="0"/>
                                  </p:stCondLst>
                                  <p:childTnLst>
                                    <p:set>
                                      <p:cBhvr>
                                        <p:cTn dur="1" fill="hold">
                                          <p:stCondLst>
                                            <p:cond delay="0"/>
                                          </p:stCondLst>
                                        </p:cTn>
                                        <p:tgtEl>
                                          <p:spTgt spid="324"/>
                                        </p:tgtEl>
                                        <p:attrNameLst>
                                          <p:attrName>style.visibility</p:attrName>
                                        </p:attrNameLst>
                                      </p:cBhvr>
                                      <p:to>
                                        <p:strVal val="visible"/>
                                      </p:to>
                                    </p:set>
                                    <p:anim calcmode="lin" valueType="num">
                                      <p:cBhvr additive="base">
                                        <p:cTn dur="100"/>
                                        <p:tgtEl>
                                          <p:spTgt spid="324"/>
                                        </p:tgtEl>
                                        <p:attrNameLst>
                                          <p:attrName>ppt_x</p:attrName>
                                        </p:attrNameLst>
                                      </p:cBhvr>
                                      <p:tavLst>
                                        <p:tav fmla="" tm="0">
                                          <p:val>
                                            <p:strVal val="#ppt_x-1"/>
                                          </p:val>
                                        </p:tav>
                                        <p:tav fmla="" tm="100000">
                                          <p:val>
                                            <p:strVal val="#ppt_x"/>
                                          </p:val>
                                        </p:tav>
                                      </p:tavLst>
                                    </p:anim>
                                  </p:childTnLst>
                                </p:cTn>
                              </p:par>
                            </p:childTnLst>
                          </p:cTn>
                        </p:par>
                        <p:par>
                          <p:cTn fill="hold">
                            <p:stCondLst>
                              <p:cond delay="1100"/>
                            </p:stCondLst>
                            <p:childTnLst>
                              <p:par>
                                <p:cTn fill="hold" nodeType="afterEffect" presetClass="entr" presetID="10" presetSubtype="0">
                                  <p:stCondLst>
                                    <p:cond delay="0"/>
                                  </p:stCondLst>
                                  <p:childTnLst>
                                    <p:set>
                                      <p:cBhvr>
                                        <p:cTn dur="1" fill="hold">
                                          <p:stCondLst>
                                            <p:cond delay="0"/>
                                          </p:stCondLst>
                                        </p:cTn>
                                        <p:tgtEl>
                                          <p:spTgt spid="325"/>
                                        </p:tgtEl>
                                        <p:attrNameLst>
                                          <p:attrName>style.visibility</p:attrName>
                                        </p:attrNameLst>
                                      </p:cBhvr>
                                      <p:to>
                                        <p:strVal val="visible"/>
                                      </p:to>
                                    </p:set>
                                    <p:animEffect filter="fade" transition="in">
                                      <p:cBhvr>
                                        <p:cTn dur="500"/>
                                        <p:tgtEl>
                                          <p:spTgt spid="325"/>
                                        </p:tgtEl>
                                      </p:cBhvr>
                                    </p:animEffect>
                                  </p:childTnLst>
                                </p:cTn>
                              </p:par>
                            </p:childTnLst>
                          </p:cTn>
                        </p:par>
                        <p:par>
                          <p:cTn fill="hold">
                            <p:stCondLst>
                              <p:cond delay="1600"/>
                            </p:stCondLst>
                            <p:childTnLst>
                              <p:par>
                                <p:cTn fill="hold" nodeType="afterEffect" presetClass="entr" presetID="10" presetSubtype="0">
                                  <p:stCondLst>
                                    <p:cond delay="0"/>
                                  </p:stCondLst>
                                  <p:childTnLst>
                                    <p:set>
                                      <p:cBhvr>
                                        <p:cTn dur="1" fill="hold">
                                          <p:stCondLst>
                                            <p:cond delay="0"/>
                                          </p:stCondLst>
                                        </p:cTn>
                                        <p:tgtEl>
                                          <p:spTgt spid="331"/>
                                        </p:tgtEl>
                                        <p:attrNameLst>
                                          <p:attrName>style.visibility</p:attrName>
                                        </p:attrNameLst>
                                      </p:cBhvr>
                                      <p:to>
                                        <p:strVal val="visible"/>
                                      </p:to>
                                    </p:set>
                                    <p:animEffect filter="fade" transition="in">
                                      <p:cBhvr>
                                        <p:cTn dur="500"/>
                                        <p:tgtEl>
                                          <p:spTgt spid="33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331"/>
                                        </p:tgtEl>
                                      </p:cBhvr>
                                    </p:animEffect>
                                    <p:set>
                                      <p:cBhvr>
                                        <p:cTn dur="1" fill="hold">
                                          <p:stCondLst>
                                            <p:cond delay="500"/>
                                          </p:stCondLst>
                                        </p:cTn>
                                        <p:tgtEl>
                                          <p:spTgt spid="331"/>
                                        </p:tgtEl>
                                        <p:attrNameLst>
                                          <p:attrName>style.visibility</p:attrName>
                                        </p:attrNameLst>
                                      </p:cBhvr>
                                      <p:to>
                                        <p:strVal val="hidden"/>
                                      </p:to>
                                    </p:set>
                                  </p:childTnLst>
                                </p:cTn>
                              </p:par>
                            </p:childTnLst>
                          </p:cTn>
                        </p:par>
                        <p:par>
                          <p:cTn fill="hold">
                            <p:stCondLst>
                              <p:cond delay="500"/>
                            </p:stCondLst>
                            <p:childTnLst>
                              <p:par>
                                <p:cTn fill="hold" nodeType="afterEffect" presetClass="exit" presetID="10" presetSubtype="0">
                                  <p:stCondLst>
                                    <p:cond delay="0"/>
                                  </p:stCondLst>
                                  <p:childTnLst>
                                    <p:animEffect filter="fade" transition="out">
                                      <p:cBhvr>
                                        <p:cTn dur="500"/>
                                        <p:tgtEl>
                                          <p:spTgt spid="325"/>
                                        </p:tgtEl>
                                      </p:cBhvr>
                                    </p:animEffect>
                                    <p:set>
                                      <p:cBhvr>
                                        <p:cTn dur="1" fill="hold">
                                          <p:stCondLst>
                                            <p:cond delay="500"/>
                                          </p:stCondLst>
                                        </p:cTn>
                                        <p:tgtEl>
                                          <p:spTgt spid="325"/>
                                        </p:tgtEl>
                                        <p:attrNameLst>
                                          <p:attrName>style.visibility</p:attrName>
                                        </p:attrNameLst>
                                      </p:cBhvr>
                                      <p:to>
                                        <p:strVal val="hidden"/>
                                      </p:to>
                                    </p:set>
                                  </p:childTnLst>
                                </p:cTn>
                              </p:par>
                            </p:childTnLst>
                          </p:cTn>
                        </p:par>
                        <p:par>
                          <p:cTn fill="hold">
                            <p:stCondLst>
                              <p:cond delay="1000"/>
                            </p:stCondLst>
                            <p:childTnLst>
                              <p:par>
                                <p:cTn fill="hold" nodeType="afterEffect" presetClass="entr" presetID="2" presetSubtype="4">
                                  <p:stCondLst>
                                    <p:cond delay="0"/>
                                  </p:stCondLst>
                                  <p:childTnLst>
                                    <p:set>
                                      <p:cBhvr>
                                        <p:cTn dur="1" fill="hold">
                                          <p:stCondLst>
                                            <p:cond delay="0"/>
                                          </p:stCondLst>
                                        </p:cTn>
                                        <p:tgtEl>
                                          <p:spTgt spid="334"/>
                                        </p:tgtEl>
                                        <p:attrNameLst>
                                          <p:attrName>style.visibility</p:attrName>
                                        </p:attrNameLst>
                                      </p:cBhvr>
                                      <p:to>
                                        <p:strVal val="visible"/>
                                      </p:to>
                                    </p:set>
                                    <p:anim calcmode="lin" valueType="num">
                                      <p:cBhvr additive="base">
                                        <p:cTn dur="100"/>
                                        <p:tgtEl>
                                          <p:spTgt spid="334"/>
                                        </p:tgtEl>
                                        <p:attrNameLst>
                                          <p:attrName>ppt_y</p:attrName>
                                        </p:attrNameLst>
                                      </p:cBhvr>
                                      <p:tavLst>
                                        <p:tav fmla="" tm="0">
                                          <p:val>
                                            <p:strVal val="#ppt_y+1"/>
                                          </p:val>
                                        </p:tav>
                                        <p:tav fmla="" tm="100000">
                                          <p:val>
                                            <p:strVal val="#ppt_y"/>
                                          </p:val>
                                        </p:tav>
                                      </p:tavLst>
                                    </p:anim>
                                  </p:childTnLst>
                                </p:cTn>
                              </p:par>
                            </p:childTnLst>
                          </p:cTn>
                        </p:par>
                        <p:par>
                          <p:cTn fill="hold">
                            <p:stCondLst>
                              <p:cond delay="1100"/>
                            </p:stCondLst>
                            <p:childTnLst>
                              <p:par>
                                <p:cTn fill="hold" nodeType="afterEffect" presetClass="entr" presetID="10" presetSubtype="0">
                                  <p:stCondLst>
                                    <p:cond delay="1500"/>
                                  </p:stCondLst>
                                  <p:childTnLst>
                                    <p:set>
                                      <p:cBhvr>
                                        <p:cTn dur="1" fill="hold">
                                          <p:stCondLst>
                                            <p:cond delay="0"/>
                                          </p:stCondLst>
                                        </p:cTn>
                                        <p:tgtEl>
                                          <p:spTgt spid="335"/>
                                        </p:tgtEl>
                                        <p:attrNameLst>
                                          <p:attrName>style.visibility</p:attrName>
                                        </p:attrNameLst>
                                      </p:cBhvr>
                                      <p:to>
                                        <p:strVal val="visible"/>
                                      </p:to>
                                    </p:set>
                                    <p:animEffect filter="fade" transition="in">
                                      <p:cBhvr>
                                        <p:cTn dur="500"/>
                                        <p:tgtEl>
                                          <p:spTgt spid="335"/>
                                        </p:tgtEl>
                                      </p:cBhvr>
                                    </p:animEffect>
                                  </p:childTnLst>
                                </p:cTn>
                              </p:par>
                            </p:childTnLst>
                          </p:cTn>
                        </p:par>
                        <p:par>
                          <p:cTn fill="hold">
                            <p:stCondLst>
                              <p:cond delay="1600"/>
                            </p:stCondLst>
                            <p:childTnLst>
                              <p:par>
                                <p:cTn fill="hold" nodeType="afterEffect" presetClass="entr" presetID="10" presetSubtype="0">
                                  <p:stCondLst>
                                    <p:cond delay="0"/>
                                  </p:stCondLst>
                                  <p:childTnLst>
                                    <p:set>
                                      <p:cBhvr>
                                        <p:cTn dur="1" fill="hold">
                                          <p:stCondLst>
                                            <p:cond delay="0"/>
                                          </p:stCondLst>
                                        </p:cTn>
                                        <p:tgtEl>
                                          <p:spTgt spid="336"/>
                                        </p:tgtEl>
                                        <p:attrNameLst>
                                          <p:attrName>style.visibility</p:attrName>
                                        </p:attrNameLst>
                                      </p:cBhvr>
                                      <p:to>
                                        <p:strVal val="visible"/>
                                      </p:to>
                                    </p:set>
                                    <p:animEffect filter="fade" transition="in">
                                      <p:cBhvr>
                                        <p:cTn dur="500"/>
                                        <p:tgtEl>
                                          <p:spTgt spid="336"/>
                                        </p:tgtEl>
                                      </p:cBhvr>
                                    </p:animEffect>
                                  </p:childTnLst>
                                </p:cTn>
                              </p:par>
                            </p:childTnLst>
                          </p:cTn>
                        </p:par>
                        <p:par>
                          <p:cTn fill="hold">
                            <p:stCondLst>
                              <p:cond delay="2100"/>
                            </p:stCondLst>
                            <p:childTnLst>
                              <p:par>
                                <p:cTn fill="hold" nodeType="afterEffect" presetClass="entr" presetID="10" presetSubtype="0">
                                  <p:stCondLst>
                                    <p:cond delay="0"/>
                                  </p:stCondLst>
                                  <p:childTnLst>
                                    <p:set>
                                      <p:cBhvr>
                                        <p:cTn dur="1" fill="hold">
                                          <p:stCondLst>
                                            <p:cond delay="0"/>
                                          </p:stCondLst>
                                        </p:cTn>
                                        <p:tgtEl>
                                          <p:spTgt spid="337"/>
                                        </p:tgtEl>
                                        <p:attrNameLst>
                                          <p:attrName>style.visibility</p:attrName>
                                        </p:attrNameLst>
                                      </p:cBhvr>
                                      <p:to>
                                        <p:strVal val="visible"/>
                                      </p:to>
                                    </p:set>
                                    <p:animEffect filter="fade" transition="in">
                                      <p:cBhvr>
                                        <p:cTn dur="500"/>
                                        <p:tgtEl>
                                          <p:spTgt spid="33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337"/>
                                        </p:tgtEl>
                                      </p:cBhvr>
                                    </p:animEffect>
                                    <p:set>
                                      <p:cBhvr>
                                        <p:cTn dur="1" fill="hold">
                                          <p:stCondLst>
                                            <p:cond delay="500"/>
                                          </p:stCondLst>
                                        </p:cTn>
                                        <p:tgtEl>
                                          <p:spTgt spid="337"/>
                                        </p:tgtEl>
                                        <p:attrNameLst>
                                          <p:attrName>style.visibility</p:attrName>
                                        </p:attrNameLst>
                                      </p:cBhvr>
                                      <p:to>
                                        <p:strVal val="hidden"/>
                                      </p:to>
                                    </p:set>
                                  </p:childTnLst>
                                </p:cTn>
                              </p:par>
                            </p:childTnLst>
                          </p:cTn>
                        </p:par>
                        <p:par>
                          <p:cTn fill="hold">
                            <p:stCondLst>
                              <p:cond delay="500"/>
                            </p:stCondLst>
                            <p:childTnLst>
                              <p:par>
                                <p:cTn fill="hold" nodeType="afterEffect" presetClass="exit" presetID="10" presetSubtype="0">
                                  <p:stCondLst>
                                    <p:cond delay="0"/>
                                  </p:stCondLst>
                                  <p:childTnLst>
                                    <p:animEffect filter="fade" transition="out">
                                      <p:cBhvr>
                                        <p:cTn dur="500"/>
                                        <p:tgtEl>
                                          <p:spTgt spid="336"/>
                                        </p:tgtEl>
                                      </p:cBhvr>
                                    </p:animEffect>
                                    <p:set>
                                      <p:cBhvr>
                                        <p:cTn dur="1" fill="hold">
                                          <p:stCondLst>
                                            <p:cond delay="500"/>
                                          </p:stCondLst>
                                        </p:cTn>
                                        <p:tgtEl>
                                          <p:spTgt spid="336"/>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4" name="Shape 94"/>
        <p:cNvGrpSpPr/>
        <p:nvPr/>
      </p:nvGrpSpPr>
      <p:grpSpPr>
        <a:xfrm>
          <a:off x="0" y="0"/>
          <a:ext cx="0" cy="0"/>
          <a:chOff x="0" y="0"/>
          <a:chExt cx="0" cy="0"/>
        </a:xfrm>
      </p:grpSpPr>
      <p:sp>
        <p:nvSpPr>
          <p:cNvPr id="95" name="Google Shape;95;p2"/>
          <p:cNvSpPr/>
          <p:nvPr/>
        </p:nvSpPr>
        <p:spPr>
          <a:xfrm>
            <a:off x="0" y="121575"/>
            <a:ext cx="12192000" cy="2138508"/>
          </a:xfrm>
          <a:prstGeom prst="roundRect">
            <a:avLst>
              <a:gd fmla="val 16667" name="adj"/>
            </a:avLst>
          </a:prstGeom>
          <a:solidFill>
            <a:schemeClr val="accent1">
              <a:alpha val="83921"/>
            </a:schemeClr>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96" name="Google Shape;96;p2"/>
          <p:cNvSpPr txBox="1"/>
          <p:nvPr/>
        </p:nvSpPr>
        <p:spPr>
          <a:xfrm>
            <a:off x="649356" y="959996"/>
            <a:ext cx="10893287"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2400" u="none" cap="none" strike="noStrike">
                <a:solidFill>
                  <a:schemeClr val="dk1"/>
                </a:solidFill>
                <a:latin typeface="Arial"/>
                <a:ea typeface="Arial"/>
                <a:cs typeface="Arial"/>
                <a:sym typeface="Arial"/>
              </a:rPr>
              <a:t>Deanna pondered at the Aesop’s tale.</a:t>
            </a:r>
            <a:endParaRPr/>
          </a:p>
        </p:txBody>
      </p:sp>
      <p:pic>
        <p:nvPicPr>
          <p:cNvPr descr="A black background with a black sky&#10;&#10;Description automatically generated with medium confidence" id="97" name="Google Shape;97;p2"/>
          <p:cNvPicPr preferRelativeResize="0"/>
          <p:nvPr/>
        </p:nvPicPr>
        <p:blipFill rotWithShape="1">
          <a:blip r:embed="rId4">
            <a:alphaModFix/>
          </a:blip>
          <a:srcRect b="0" l="0" r="0" t="0"/>
          <a:stretch/>
        </p:blipFill>
        <p:spPr>
          <a:xfrm>
            <a:off x="2177026" y="3400"/>
            <a:ext cx="8652899" cy="4326450"/>
          </a:xfrm>
          <a:prstGeom prst="rect">
            <a:avLst/>
          </a:prstGeom>
          <a:noFill/>
          <a:ln>
            <a:noFill/>
          </a:ln>
        </p:spPr>
      </p:pic>
      <p:pic>
        <p:nvPicPr>
          <p:cNvPr descr="A cartoon of a bug&#10;&#10;Description automatically generated" id="98" name="Google Shape;98;p2"/>
          <p:cNvPicPr preferRelativeResize="0"/>
          <p:nvPr/>
        </p:nvPicPr>
        <p:blipFill rotWithShape="1">
          <a:blip r:embed="rId5">
            <a:alphaModFix/>
          </a:blip>
          <a:srcRect b="0" l="0" r="0" t="0"/>
          <a:stretch/>
        </p:blipFill>
        <p:spPr>
          <a:xfrm>
            <a:off x="5056766" y="3862553"/>
            <a:ext cx="1948675" cy="2009572"/>
          </a:xfrm>
          <a:prstGeom prst="rect">
            <a:avLst/>
          </a:prstGeom>
          <a:noFill/>
          <a:ln>
            <a:noFill/>
          </a:ln>
        </p:spPr>
      </p:pic>
      <p:pic>
        <p:nvPicPr>
          <p:cNvPr descr="A cartoon of a person with wings&#10;&#10;Description automatically generated" id="99" name="Google Shape;99;p2"/>
          <p:cNvPicPr preferRelativeResize="0"/>
          <p:nvPr/>
        </p:nvPicPr>
        <p:blipFill rotWithShape="1">
          <a:blip r:embed="rId6">
            <a:alphaModFix/>
          </a:blip>
          <a:srcRect b="0" l="0" r="0" t="0"/>
          <a:stretch/>
        </p:blipFill>
        <p:spPr>
          <a:xfrm>
            <a:off x="4985524" y="4552055"/>
            <a:ext cx="1948675" cy="1320070"/>
          </a:xfrm>
          <a:prstGeom prst="rect">
            <a:avLst/>
          </a:prstGeom>
          <a:noFill/>
          <a:ln>
            <a:noFill/>
          </a:ln>
        </p:spPr>
      </p:pic>
      <p:pic>
        <p:nvPicPr>
          <p:cNvPr descr="A black and white drawing of a paint palette&#10;&#10;Description automatically generated" id="100" name="Google Shape;100;p2"/>
          <p:cNvPicPr preferRelativeResize="0"/>
          <p:nvPr/>
        </p:nvPicPr>
        <p:blipFill rotWithShape="1">
          <a:blip r:embed="rId7">
            <a:alphaModFix/>
          </a:blip>
          <a:srcRect b="0" l="0" r="0" t="0"/>
          <a:stretch/>
        </p:blipFill>
        <p:spPr>
          <a:xfrm>
            <a:off x="4198359" y="121575"/>
            <a:ext cx="3795282" cy="1924750"/>
          </a:xfrm>
          <a:prstGeom prst="rect">
            <a:avLst/>
          </a:prstGeom>
          <a:noFill/>
          <a:ln>
            <a:noFill/>
          </a:ln>
        </p:spPr>
      </p:pic>
      <p:sp>
        <p:nvSpPr>
          <p:cNvPr id="101" name="Google Shape;101;p2"/>
          <p:cNvSpPr/>
          <p:nvPr/>
        </p:nvSpPr>
        <p:spPr>
          <a:xfrm>
            <a:off x="0" y="136525"/>
            <a:ext cx="12192000" cy="2138508"/>
          </a:xfrm>
          <a:prstGeom prst="roundRect">
            <a:avLst>
              <a:gd fmla="val 16667" name="adj"/>
            </a:avLst>
          </a:prstGeom>
          <a:solidFill>
            <a:schemeClr val="accent1">
              <a:alpha val="83921"/>
            </a:schemeClr>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2" name="Google Shape;102;p2"/>
          <p:cNvSpPr txBox="1"/>
          <p:nvPr/>
        </p:nvSpPr>
        <p:spPr>
          <a:xfrm>
            <a:off x="649355" y="959995"/>
            <a:ext cx="10893287"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Arial"/>
                <a:ea typeface="Arial"/>
                <a:cs typeface="Arial"/>
                <a:sym typeface="Arial"/>
              </a:rPr>
              <a:t>Suddenly, she sensed an evil magic—</a:t>
            </a:r>
            <a:r>
              <a:rPr i="1" lang="en-US" sz="2400">
                <a:solidFill>
                  <a:schemeClr val="dk1"/>
                </a:solidFill>
                <a:latin typeface="Arial"/>
                <a:ea typeface="Arial"/>
                <a:cs typeface="Arial"/>
                <a:sym typeface="Arial"/>
              </a:rPr>
              <a:t>yellow magic.</a:t>
            </a:r>
            <a:endParaRPr/>
          </a:p>
        </p:txBody>
      </p:sp>
      <p:sp>
        <p:nvSpPr>
          <p:cNvPr id="103" name="Google Shape;103;p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3200">
                <a:solidFill>
                  <a:schemeClr val="dk1"/>
                </a:solidFill>
              </a:rPr>
              <a:t>‹#›</a:t>
            </a:fld>
            <a:endParaRPr sz="3200">
              <a:solidFill>
                <a:schemeClr val="dk1"/>
              </a:solidFill>
            </a:endParaRPr>
          </a:p>
        </p:txBody>
      </p:sp>
    </p:spTree>
  </p:cSld>
  <p:clrMapOvr>
    <a:masterClrMapping/>
  </p:clrMapOvr>
  <mc:AlternateContent>
    <mc:Choice Requires="p14">
      <p:transition spd="slow">
        <p14:flash/>
      </p:transition>
    </mc:Choice>
    <mc:Fallback>
      <p:transition spd="med">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5"/>
                                        </p:tgtEl>
                                        <p:attrNameLst>
                                          <p:attrName>style.visibility</p:attrName>
                                        </p:attrNameLst>
                                      </p:cBhvr>
                                      <p:to>
                                        <p:strVal val="visible"/>
                                      </p:to>
                                    </p:set>
                                    <p:animEffect filter="fade" transition="in">
                                      <p:cBhvr>
                                        <p:cTn dur="500"/>
                                        <p:tgtEl>
                                          <p:spTgt spid="95"/>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96"/>
                                        </p:tgtEl>
                                        <p:attrNameLst>
                                          <p:attrName>style.visibility</p:attrName>
                                        </p:attrNameLst>
                                      </p:cBhvr>
                                      <p:to>
                                        <p:strVal val="visible"/>
                                      </p:to>
                                    </p:set>
                                    <p:animEffect filter="fade" transition="in">
                                      <p:cBhvr>
                                        <p:cTn dur="500"/>
                                        <p:tgtEl>
                                          <p:spTgt spid="9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96"/>
                                        </p:tgtEl>
                                      </p:cBhvr>
                                    </p:animEffect>
                                    <p:set>
                                      <p:cBhvr>
                                        <p:cTn dur="1" fill="hold">
                                          <p:stCondLst>
                                            <p:cond delay="500"/>
                                          </p:stCondLst>
                                        </p:cTn>
                                        <p:tgtEl>
                                          <p:spTgt spid="96"/>
                                        </p:tgtEl>
                                        <p:attrNameLst>
                                          <p:attrName>style.visibility</p:attrName>
                                        </p:attrNameLst>
                                      </p:cBhvr>
                                      <p:to>
                                        <p:strVal val="hidden"/>
                                      </p:to>
                                    </p:set>
                                  </p:childTnLst>
                                </p:cTn>
                              </p:par>
                            </p:childTnLst>
                          </p:cTn>
                        </p:par>
                        <p:par>
                          <p:cTn fill="hold">
                            <p:stCondLst>
                              <p:cond delay="500"/>
                            </p:stCondLst>
                            <p:childTnLst>
                              <p:par>
                                <p:cTn fill="hold" nodeType="afterEffect" presetClass="exit" presetID="10" presetSubtype="0">
                                  <p:stCondLst>
                                    <p:cond delay="0"/>
                                  </p:stCondLst>
                                  <p:childTnLst>
                                    <p:animEffect filter="fade" transition="out">
                                      <p:cBhvr>
                                        <p:cTn dur="500"/>
                                        <p:tgtEl>
                                          <p:spTgt spid="95"/>
                                        </p:tgtEl>
                                      </p:cBhvr>
                                    </p:animEffect>
                                    <p:set>
                                      <p:cBhvr>
                                        <p:cTn dur="1" fill="hold">
                                          <p:stCondLst>
                                            <p:cond delay="500"/>
                                          </p:stCondLst>
                                        </p:cTn>
                                        <p:tgtEl>
                                          <p:spTgt spid="95"/>
                                        </p:tgtEl>
                                        <p:attrNameLst>
                                          <p:attrName>style.visibility</p:attrName>
                                        </p:attrNameLst>
                                      </p:cBhvr>
                                      <p:to>
                                        <p:strVal val="hidden"/>
                                      </p:to>
                                    </p:se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97"/>
                                        </p:tgtEl>
                                        <p:attrNameLst>
                                          <p:attrName>style.visibility</p:attrName>
                                        </p:attrNameLst>
                                      </p:cBhvr>
                                      <p:to>
                                        <p:strVal val="visible"/>
                                      </p:to>
                                    </p:set>
                                    <p:animEffect filter="fade" transition="in">
                                      <p:cBhvr>
                                        <p:cTn dur="2000"/>
                                        <p:tgtEl>
                                          <p:spTgt spid="97"/>
                                        </p:tgtEl>
                                      </p:cBhvr>
                                    </p:animEffect>
                                  </p:childTnLst>
                                </p:cTn>
                              </p:par>
                            </p:childTnLst>
                          </p:cTn>
                        </p:par>
                        <p:par>
                          <p:cTn fill="hold">
                            <p:stCondLst>
                              <p:cond delay="3000"/>
                            </p:stCondLst>
                            <p:childTnLst>
                              <p:par>
                                <p:cTn fill="hold" nodeType="afterEffect" presetClass="exit" presetID="10" presetSubtype="0">
                                  <p:stCondLst>
                                    <p:cond delay="0"/>
                                  </p:stCondLst>
                                  <p:childTnLst>
                                    <p:animEffect filter="fade" transition="out">
                                      <p:cBhvr>
                                        <p:cTn dur="500"/>
                                        <p:tgtEl>
                                          <p:spTgt spid="99"/>
                                        </p:tgtEl>
                                      </p:cBhvr>
                                    </p:animEffect>
                                    <p:set>
                                      <p:cBhvr>
                                        <p:cTn dur="1" fill="hold">
                                          <p:stCondLst>
                                            <p:cond delay="500"/>
                                          </p:stCondLst>
                                        </p:cTn>
                                        <p:tgtEl>
                                          <p:spTgt spid="99"/>
                                        </p:tgtEl>
                                        <p:attrNameLst>
                                          <p:attrName>style.visibility</p:attrName>
                                        </p:attrNameLst>
                                      </p:cBhvr>
                                      <p:to>
                                        <p:strVal val="hidden"/>
                                      </p:to>
                                    </p:set>
                                  </p:childTnLst>
                                </p:cTn>
                              </p:par>
                            </p:childTnLst>
                          </p:cTn>
                        </p:par>
                        <p:par>
                          <p:cTn fill="hold">
                            <p:stCondLst>
                              <p:cond delay="3500"/>
                            </p:stCondLst>
                            <p:childTnLst>
                              <p:par>
                                <p:cTn fill="hold" nodeType="afterEffect" presetClass="entr" presetID="10" presetSubtype="0">
                                  <p:stCondLst>
                                    <p:cond delay="0"/>
                                  </p:stCondLst>
                                  <p:childTnLst>
                                    <p:set>
                                      <p:cBhvr>
                                        <p:cTn dur="1" fill="hold">
                                          <p:stCondLst>
                                            <p:cond delay="0"/>
                                          </p:stCondLst>
                                        </p:cTn>
                                        <p:tgtEl>
                                          <p:spTgt spid="98"/>
                                        </p:tgtEl>
                                        <p:attrNameLst>
                                          <p:attrName>style.visibility</p:attrName>
                                        </p:attrNameLst>
                                      </p:cBhvr>
                                      <p:to>
                                        <p:strVal val="visible"/>
                                      </p:to>
                                    </p:set>
                                    <p:animEffect filter="fade" transition="in">
                                      <p:cBhvr>
                                        <p:cTn dur="500"/>
                                        <p:tgtEl>
                                          <p:spTgt spid="98"/>
                                        </p:tgtEl>
                                      </p:cBhvr>
                                    </p:animEffect>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101"/>
                                        </p:tgtEl>
                                        <p:attrNameLst>
                                          <p:attrName>style.visibility</p:attrName>
                                        </p:attrNameLst>
                                      </p:cBhvr>
                                      <p:to>
                                        <p:strVal val="visible"/>
                                      </p:to>
                                    </p:set>
                                    <p:animEffect filter="fade" transition="in">
                                      <p:cBhvr>
                                        <p:cTn dur="500"/>
                                        <p:tgtEl>
                                          <p:spTgt spid="101"/>
                                        </p:tgtEl>
                                      </p:cBhvr>
                                    </p:animEffect>
                                  </p:childTnLst>
                                </p:cTn>
                              </p:par>
                            </p:childTnLst>
                          </p:cTn>
                        </p:par>
                        <p:par>
                          <p:cTn fill="hold">
                            <p:stCondLst>
                              <p:cond delay="4500"/>
                            </p:stCondLst>
                            <p:childTnLst>
                              <p:par>
                                <p:cTn fill="hold" nodeType="afterEffect" presetClass="entr" presetID="10" presetSubtype="0">
                                  <p:stCondLst>
                                    <p:cond delay="0"/>
                                  </p:stCondLst>
                                  <p:childTnLst>
                                    <p:set>
                                      <p:cBhvr>
                                        <p:cTn dur="1" fill="hold">
                                          <p:stCondLst>
                                            <p:cond delay="0"/>
                                          </p:stCondLst>
                                        </p:cTn>
                                        <p:tgtEl>
                                          <p:spTgt spid="102"/>
                                        </p:tgtEl>
                                        <p:attrNameLst>
                                          <p:attrName>style.visibility</p:attrName>
                                        </p:attrNameLst>
                                      </p:cBhvr>
                                      <p:to>
                                        <p:strVal val="visible"/>
                                      </p:to>
                                    </p:set>
                                    <p:animEffect filter="fade" transition="in">
                                      <p:cBhvr>
                                        <p:cTn dur="500"/>
                                        <p:tgtEl>
                                          <p:spTgt spid="10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102"/>
                                        </p:tgtEl>
                                      </p:cBhvr>
                                    </p:animEffect>
                                    <p:set>
                                      <p:cBhvr>
                                        <p:cTn dur="1" fill="hold">
                                          <p:stCondLst>
                                            <p:cond delay="500"/>
                                          </p:stCondLst>
                                        </p:cTn>
                                        <p:tgtEl>
                                          <p:spTgt spid="102"/>
                                        </p:tgtEl>
                                        <p:attrNameLst>
                                          <p:attrName>style.visibility</p:attrName>
                                        </p:attrNameLst>
                                      </p:cBhvr>
                                      <p:to>
                                        <p:strVal val="hidden"/>
                                      </p:to>
                                    </p:set>
                                  </p:childTnLst>
                                </p:cTn>
                              </p:par>
                            </p:childTnLst>
                          </p:cTn>
                        </p:par>
                        <p:par>
                          <p:cTn fill="hold">
                            <p:stCondLst>
                              <p:cond delay="500"/>
                            </p:stCondLst>
                            <p:childTnLst>
                              <p:par>
                                <p:cTn fill="hold" nodeType="afterEffect" presetClass="exit" presetID="10" presetSubtype="0">
                                  <p:stCondLst>
                                    <p:cond delay="0"/>
                                  </p:stCondLst>
                                  <p:childTnLst>
                                    <p:animEffect filter="fade" transition="out">
                                      <p:cBhvr>
                                        <p:cTn dur="500"/>
                                        <p:tgtEl>
                                          <p:spTgt spid="101"/>
                                        </p:tgtEl>
                                      </p:cBhvr>
                                    </p:animEffect>
                                    <p:set>
                                      <p:cBhvr>
                                        <p:cTn dur="1" fill="hold">
                                          <p:stCondLst>
                                            <p:cond delay="500"/>
                                          </p:stCondLst>
                                        </p:cTn>
                                        <p:tgtEl>
                                          <p:spTgt spid="101"/>
                                        </p:tgtEl>
                                        <p:attrNameLst>
                                          <p:attrName>style.visibility</p:attrName>
                                        </p:attrNameLst>
                                      </p:cBhvr>
                                      <p:to>
                                        <p:strVal val="hidden"/>
                                      </p:to>
                                    </p:se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00"/>
                                        </p:tgtEl>
                                        <p:attrNameLst>
                                          <p:attrName>style.visibility</p:attrName>
                                        </p:attrNameLst>
                                      </p:cBhvr>
                                      <p:to>
                                        <p:strVal val="visible"/>
                                      </p:to>
                                    </p:set>
                                    <p:animEffect filter="fade" transition="in">
                                      <p:cBhvr>
                                        <p:cTn dur="2000"/>
                                        <p:tgtEl>
                                          <p:spTgt spid="10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45" name="Shape 345"/>
        <p:cNvGrpSpPr/>
        <p:nvPr/>
      </p:nvGrpSpPr>
      <p:grpSpPr>
        <a:xfrm>
          <a:off x="0" y="0"/>
          <a:ext cx="0" cy="0"/>
          <a:chOff x="0" y="0"/>
          <a:chExt cx="0" cy="0"/>
        </a:xfrm>
      </p:grpSpPr>
      <p:pic>
        <p:nvPicPr>
          <p:cNvPr descr="A grey rectangular object&#10;&#10;Description automatically generated" id="346" name="Google Shape;346;p20"/>
          <p:cNvPicPr preferRelativeResize="0"/>
          <p:nvPr/>
        </p:nvPicPr>
        <p:blipFill rotWithShape="1">
          <a:blip r:embed="rId4">
            <a:alphaModFix/>
          </a:blip>
          <a:srcRect b="0" l="0" r="0" t="0"/>
          <a:stretch/>
        </p:blipFill>
        <p:spPr>
          <a:xfrm>
            <a:off x="0" y="0"/>
            <a:ext cx="12192000" cy="6869604"/>
          </a:xfrm>
          <a:prstGeom prst="rect">
            <a:avLst/>
          </a:prstGeom>
          <a:noFill/>
          <a:ln>
            <a:noFill/>
          </a:ln>
        </p:spPr>
      </p:pic>
      <p:pic>
        <p:nvPicPr>
          <p:cNvPr descr="A cartoon of a dinosaur&#10;&#10;Description automatically generated" id="347" name="Google Shape;347;p20"/>
          <p:cNvPicPr preferRelativeResize="0"/>
          <p:nvPr/>
        </p:nvPicPr>
        <p:blipFill rotWithShape="1">
          <a:blip r:embed="rId5">
            <a:alphaModFix/>
          </a:blip>
          <a:srcRect b="0" l="0" r="0" t="0"/>
          <a:stretch/>
        </p:blipFill>
        <p:spPr>
          <a:xfrm>
            <a:off x="5994008" y="1107716"/>
            <a:ext cx="5233184" cy="5431196"/>
          </a:xfrm>
          <a:prstGeom prst="rect">
            <a:avLst/>
          </a:prstGeom>
          <a:noFill/>
          <a:ln>
            <a:noFill/>
          </a:ln>
        </p:spPr>
      </p:pic>
      <p:pic>
        <p:nvPicPr>
          <p:cNvPr descr="A cartoon bug with blue eyes&#10;&#10;Description automatically generated" id="348" name="Google Shape;348;p20"/>
          <p:cNvPicPr preferRelativeResize="0"/>
          <p:nvPr/>
        </p:nvPicPr>
        <p:blipFill rotWithShape="1">
          <a:blip r:embed="rId6">
            <a:alphaModFix/>
          </a:blip>
          <a:srcRect b="0" l="0" r="0" t="0"/>
          <a:stretch/>
        </p:blipFill>
        <p:spPr>
          <a:xfrm>
            <a:off x="862816" y="116475"/>
            <a:ext cx="5400615" cy="5750925"/>
          </a:xfrm>
          <a:prstGeom prst="rect">
            <a:avLst/>
          </a:prstGeom>
          <a:noFill/>
          <a:ln>
            <a:noFill/>
          </a:ln>
        </p:spPr>
      </p:pic>
      <p:pic>
        <p:nvPicPr>
          <p:cNvPr descr="A blue rectangle with white dots&#10;&#10;Description automatically generated" id="349" name="Google Shape;349;p20"/>
          <p:cNvPicPr preferRelativeResize="0"/>
          <p:nvPr/>
        </p:nvPicPr>
        <p:blipFill rotWithShape="1">
          <a:blip r:embed="rId7">
            <a:alphaModFix/>
          </a:blip>
          <a:srcRect b="0" l="0" r="0" t="0"/>
          <a:stretch/>
        </p:blipFill>
        <p:spPr>
          <a:xfrm>
            <a:off x="-31848" y="-1"/>
            <a:ext cx="12360369" cy="6964472"/>
          </a:xfrm>
          <a:prstGeom prst="rect">
            <a:avLst/>
          </a:prstGeom>
          <a:noFill/>
          <a:ln>
            <a:noFill/>
          </a:ln>
        </p:spPr>
      </p:pic>
      <p:sp>
        <p:nvSpPr>
          <p:cNvPr id="350" name="Google Shape;350;p20"/>
          <p:cNvSpPr/>
          <p:nvPr/>
        </p:nvSpPr>
        <p:spPr>
          <a:xfrm>
            <a:off x="-13570" y="4582967"/>
            <a:ext cx="12192000" cy="2138508"/>
          </a:xfrm>
          <a:prstGeom prst="roundRect">
            <a:avLst>
              <a:gd fmla="val 16667" name="adj"/>
            </a:avLst>
          </a:prstGeom>
          <a:solidFill>
            <a:schemeClr val="accent1">
              <a:alpha val="83921"/>
            </a:schemeClr>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51" name="Google Shape;351;p20"/>
          <p:cNvSpPr txBox="1"/>
          <p:nvPr/>
        </p:nvSpPr>
        <p:spPr>
          <a:xfrm>
            <a:off x="547364" y="5397059"/>
            <a:ext cx="10893287"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Arial"/>
                <a:ea typeface="Arial"/>
                <a:cs typeface="Arial"/>
                <a:sym typeface="Arial"/>
              </a:rPr>
              <a:t>With a small yet mighty cry, Deanna pushed back with all her might.</a:t>
            </a:r>
            <a:endParaRPr/>
          </a:p>
        </p:txBody>
      </p:sp>
      <p:grpSp>
        <p:nvGrpSpPr>
          <p:cNvPr id="352" name="Google Shape;352;p20"/>
          <p:cNvGrpSpPr/>
          <p:nvPr/>
        </p:nvGrpSpPr>
        <p:grpSpPr>
          <a:xfrm>
            <a:off x="486209" y="4786182"/>
            <a:ext cx="10069863" cy="1362197"/>
            <a:chOff x="469659" y="2666967"/>
            <a:chExt cx="10069863" cy="1362197"/>
          </a:xfrm>
        </p:grpSpPr>
        <p:sp>
          <p:nvSpPr>
            <p:cNvPr id="353" name="Google Shape;353;p20"/>
            <p:cNvSpPr txBox="1"/>
            <p:nvPr/>
          </p:nvSpPr>
          <p:spPr>
            <a:xfrm>
              <a:off x="469659" y="3198167"/>
              <a:ext cx="10069863"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4800">
                  <a:solidFill>
                    <a:schemeClr val="dk1"/>
                  </a:solidFill>
                  <a:latin typeface="Arial"/>
                  <a:ea typeface="Arial"/>
                  <a:cs typeface="Arial"/>
                  <a:sym typeface="Arial"/>
                </a:rPr>
                <a:t>“Yaaaaaaaah!”</a:t>
              </a:r>
              <a:endParaRPr i="1" sz="4800">
                <a:solidFill>
                  <a:schemeClr val="dk1"/>
                </a:solidFill>
                <a:latin typeface="Calibri"/>
                <a:ea typeface="Calibri"/>
                <a:cs typeface="Calibri"/>
                <a:sym typeface="Calibri"/>
              </a:endParaRPr>
            </a:p>
          </p:txBody>
        </p:sp>
        <p:sp>
          <p:nvSpPr>
            <p:cNvPr id="354" name="Google Shape;354;p20"/>
            <p:cNvSpPr txBox="1"/>
            <p:nvPr/>
          </p:nvSpPr>
          <p:spPr>
            <a:xfrm>
              <a:off x="478805" y="2666967"/>
              <a:ext cx="1510385"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rgbClr val="00B0F0"/>
                  </a:solidFill>
                  <a:latin typeface="Arial"/>
                  <a:ea typeface="Arial"/>
                  <a:cs typeface="Arial"/>
                  <a:sym typeface="Arial"/>
                </a:rPr>
                <a:t>Deanna</a:t>
              </a:r>
              <a:endParaRPr sz="2400">
                <a:solidFill>
                  <a:srgbClr val="00B0F0"/>
                </a:solidFill>
                <a:latin typeface="Calibri"/>
                <a:ea typeface="Calibri"/>
                <a:cs typeface="Calibri"/>
                <a:sym typeface="Calibri"/>
              </a:endParaRPr>
            </a:p>
          </p:txBody>
        </p:sp>
      </p:grpSp>
      <p:sp>
        <p:nvSpPr>
          <p:cNvPr id="355" name="Google Shape;355;p20"/>
          <p:cNvSpPr txBox="1"/>
          <p:nvPr/>
        </p:nvSpPr>
        <p:spPr>
          <a:xfrm>
            <a:off x="547363" y="5042480"/>
            <a:ext cx="10893287"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Arial"/>
                <a:ea typeface="Arial"/>
                <a:cs typeface="Arial"/>
                <a:sym typeface="Arial"/>
              </a:rPr>
              <a:t>Her little body burned brighter and brighter with teal light. Lethabo and Athos squeezed their eyes shut as they dug in their heels and kept her steady.</a:t>
            </a:r>
            <a:endParaRPr/>
          </a:p>
        </p:txBody>
      </p:sp>
      <p:sp>
        <p:nvSpPr>
          <p:cNvPr id="356" name="Google Shape;356;p20"/>
          <p:cNvSpPr txBox="1"/>
          <p:nvPr/>
        </p:nvSpPr>
        <p:spPr>
          <a:xfrm>
            <a:off x="533793" y="5040156"/>
            <a:ext cx="10893287"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Arial"/>
                <a:ea typeface="Arial"/>
                <a:cs typeface="Arial"/>
                <a:sym typeface="Arial"/>
              </a:rPr>
              <a:t>The Smeared’s body chipped away from her power. It tried, oh how it tried to fight back, but even its mask was cracking even more from the pressure!</a:t>
            </a:r>
            <a:endParaRPr/>
          </a:p>
        </p:txBody>
      </p:sp>
      <p:sp>
        <p:nvSpPr>
          <p:cNvPr id="357" name="Google Shape;357;p20"/>
          <p:cNvSpPr txBox="1"/>
          <p:nvPr/>
        </p:nvSpPr>
        <p:spPr>
          <a:xfrm>
            <a:off x="520223" y="5371593"/>
            <a:ext cx="10893287"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Arial"/>
                <a:ea typeface="Arial"/>
                <a:cs typeface="Arial"/>
                <a:sym typeface="Arial"/>
              </a:rPr>
              <a:t>They pushed and pushed and pushed until, until, </a:t>
            </a:r>
            <a:r>
              <a:rPr i="1" lang="en-US" sz="2400">
                <a:solidFill>
                  <a:schemeClr val="dk1"/>
                </a:solidFill>
                <a:latin typeface="Arial"/>
                <a:ea typeface="Arial"/>
                <a:cs typeface="Arial"/>
                <a:sym typeface="Arial"/>
              </a:rPr>
              <a:t>until…!</a:t>
            </a:r>
            <a:endParaRPr/>
          </a:p>
        </p:txBody>
      </p:sp>
      <p:sp>
        <p:nvSpPr>
          <p:cNvPr id="358" name="Google Shape;358;p2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sz="3200">
                <a:solidFill>
                  <a:schemeClr val="dk1"/>
                </a:solidFill>
              </a:rPr>
              <a:t>18</a:t>
            </a:r>
            <a:endParaRPr/>
          </a:p>
        </p:txBody>
      </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1000"/>
                                  </p:stCondLst>
                                  <p:childTnLst>
                                    <p:set>
                                      <p:cBhvr>
                                        <p:cTn dur="1" fill="hold">
                                          <p:stCondLst>
                                            <p:cond delay="0"/>
                                          </p:stCondLst>
                                        </p:cTn>
                                        <p:tgtEl>
                                          <p:spTgt spid="348"/>
                                        </p:tgtEl>
                                        <p:attrNameLst>
                                          <p:attrName>style.visibility</p:attrName>
                                        </p:attrNameLst>
                                      </p:cBhvr>
                                      <p:to>
                                        <p:strVal val="visible"/>
                                      </p:to>
                                    </p:set>
                                    <p:anim calcmode="lin" valueType="num">
                                      <p:cBhvr additive="base">
                                        <p:cTn dur="100"/>
                                        <p:tgtEl>
                                          <p:spTgt spid="348"/>
                                        </p:tgtEl>
                                        <p:attrNameLst>
                                          <p:attrName>ppt_x</p:attrName>
                                        </p:attrNameLst>
                                      </p:cBhvr>
                                      <p:tavLst>
                                        <p:tav fmla="" tm="0">
                                          <p:val>
                                            <p:strVal val="#ppt_x-1"/>
                                          </p:val>
                                        </p:tav>
                                        <p:tav fmla="" tm="100000">
                                          <p:val>
                                            <p:strVal val="#ppt_x"/>
                                          </p:val>
                                        </p:tav>
                                      </p:tavLst>
                                    </p:anim>
                                  </p:childTnLst>
                                </p:cTn>
                              </p:par>
                            </p:childTnLst>
                          </p:cTn>
                        </p:par>
                        <p:par>
                          <p:cTn fill="hold">
                            <p:stCondLst>
                              <p:cond delay="100"/>
                            </p:stCondLst>
                            <p:childTnLst>
                              <p:par>
                                <p:cTn fill="hold" nodeType="afterEffect" presetClass="entr" presetID="2" presetSubtype="8">
                                  <p:stCondLst>
                                    <p:cond delay="1000"/>
                                  </p:stCondLst>
                                  <p:childTnLst>
                                    <p:set>
                                      <p:cBhvr>
                                        <p:cTn dur="1" fill="hold">
                                          <p:stCondLst>
                                            <p:cond delay="0"/>
                                          </p:stCondLst>
                                        </p:cTn>
                                        <p:tgtEl>
                                          <p:spTgt spid="347"/>
                                        </p:tgtEl>
                                        <p:attrNameLst>
                                          <p:attrName>style.visibility</p:attrName>
                                        </p:attrNameLst>
                                      </p:cBhvr>
                                      <p:to>
                                        <p:strVal val="visible"/>
                                      </p:to>
                                    </p:set>
                                    <p:anim calcmode="lin" valueType="num">
                                      <p:cBhvr additive="base">
                                        <p:cTn dur="100"/>
                                        <p:tgtEl>
                                          <p:spTgt spid="347"/>
                                        </p:tgtEl>
                                        <p:attrNameLst>
                                          <p:attrName>ppt_x</p:attrName>
                                        </p:attrNameLst>
                                      </p:cBhvr>
                                      <p:tavLst>
                                        <p:tav fmla="" tm="0">
                                          <p:val>
                                            <p:strVal val="#ppt_x-1"/>
                                          </p:val>
                                        </p:tav>
                                        <p:tav fmla="" tm="100000">
                                          <p:val>
                                            <p:strVal val="#ppt_x"/>
                                          </p:val>
                                        </p:tav>
                                      </p:tavLst>
                                    </p:anim>
                                  </p:childTnLst>
                                </p:cTn>
                              </p:par>
                            </p:childTnLst>
                          </p:cTn>
                        </p:par>
                        <p:par>
                          <p:cTn fill="hold">
                            <p:stCondLst>
                              <p:cond delay="200"/>
                            </p:stCondLst>
                            <p:childTnLst>
                              <p:par>
                                <p:cTn fill="hold" nodeType="afterEffect" presetClass="entr" presetID="1" presetSubtype="0">
                                  <p:stCondLst>
                                    <p:cond delay="1000"/>
                                  </p:stCondLst>
                                  <p:childTnLst>
                                    <p:set>
                                      <p:cBhvr>
                                        <p:cTn dur="1" fill="hold">
                                          <p:stCondLst>
                                            <p:cond delay="0"/>
                                          </p:stCondLst>
                                        </p:cTn>
                                        <p:tgtEl>
                                          <p:spTgt spid="349"/>
                                        </p:tgtEl>
                                        <p:attrNameLst>
                                          <p:attrName>style.visibility</p:attrName>
                                        </p:attrNameLst>
                                      </p:cBhvr>
                                      <p:to>
                                        <p:strVal val="visible"/>
                                      </p:to>
                                    </p:set>
                                  </p:childTnLst>
                                </p:cTn>
                              </p:par>
                            </p:childTnLst>
                          </p:cTn>
                        </p:par>
                        <p:par>
                          <p:cTn fill="hold">
                            <p:stCondLst>
                              <p:cond delay="201"/>
                            </p:stCondLst>
                            <p:childTnLst>
                              <p:par>
                                <p:cTn fill="hold" nodeType="afterEffect" presetClass="exit" presetID="10" presetSubtype="0">
                                  <p:stCondLst>
                                    <p:cond delay="0"/>
                                  </p:stCondLst>
                                  <p:childTnLst>
                                    <p:animEffect filter="fade" transition="out">
                                      <p:cBhvr>
                                        <p:cTn dur="500"/>
                                        <p:tgtEl>
                                          <p:spTgt spid="349"/>
                                        </p:tgtEl>
                                      </p:cBhvr>
                                    </p:animEffect>
                                    <p:set>
                                      <p:cBhvr>
                                        <p:cTn dur="1" fill="hold">
                                          <p:stCondLst>
                                            <p:cond delay="500"/>
                                          </p:stCondLst>
                                        </p:cTn>
                                        <p:tgtEl>
                                          <p:spTgt spid="349"/>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
                                          </p:stCondLst>
                                        </p:cTn>
                                        <p:tgtEl>
                                          <p:spTgt spid="346"/>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
                                          </p:stCondLst>
                                        </p:cTn>
                                        <p:tgtEl>
                                          <p:spTgt spid="347"/>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
                                          </p:stCondLst>
                                        </p:cTn>
                                        <p:tgtEl>
                                          <p:spTgt spid="348"/>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0"/>
                                        </p:tgtEl>
                                        <p:attrNameLst>
                                          <p:attrName>style.visibility</p:attrName>
                                        </p:attrNameLst>
                                      </p:cBhvr>
                                      <p:to>
                                        <p:strVal val="visible"/>
                                      </p:to>
                                    </p:set>
                                    <p:animEffect filter="fade" transition="in">
                                      <p:cBhvr>
                                        <p:cTn dur="500"/>
                                        <p:tgtEl>
                                          <p:spTgt spid="350"/>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351"/>
                                        </p:tgtEl>
                                        <p:attrNameLst>
                                          <p:attrName>style.visibility</p:attrName>
                                        </p:attrNameLst>
                                      </p:cBhvr>
                                      <p:to>
                                        <p:strVal val="visible"/>
                                      </p:to>
                                    </p:set>
                                    <p:animEffect filter="fade" transition="in">
                                      <p:cBhvr>
                                        <p:cTn dur="500"/>
                                        <p:tgtEl>
                                          <p:spTgt spid="35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351"/>
                                        </p:tgtEl>
                                      </p:cBhvr>
                                    </p:animEffect>
                                    <p:set>
                                      <p:cBhvr>
                                        <p:cTn dur="1" fill="hold">
                                          <p:stCondLst>
                                            <p:cond delay="500"/>
                                          </p:stCondLst>
                                        </p:cTn>
                                        <p:tgtEl>
                                          <p:spTgt spid="351"/>
                                        </p:tgtEl>
                                        <p:attrNameLst>
                                          <p:attrName>style.visibility</p:attrName>
                                        </p:attrNameLst>
                                      </p:cBhvr>
                                      <p:to>
                                        <p:strVal val="hidden"/>
                                      </p:to>
                                    </p:se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355"/>
                                        </p:tgtEl>
                                        <p:attrNameLst>
                                          <p:attrName>style.visibility</p:attrName>
                                        </p:attrNameLst>
                                      </p:cBhvr>
                                      <p:to>
                                        <p:strVal val="visible"/>
                                      </p:to>
                                    </p:set>
                                    <p:animEffect filter="fade" transition="in">
                                      <p:cBhvr>
                                        <p:cTn dur="500"/>
                                        <p:tgtEl>
                                          <p:spTgt spid="35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355"/>
                                        </p:tgtEl>
                                      </p:cBhvr>
                                    </p:animEffect>
                                    <p:set>
                                      <p:cBhvr>
                                        <p:cTn dur="1" fill="hold">
                                          <p:stCondLst>
                                            <p:cond delay="500"/>
                                          </p:stCondLst>
                                        </p:cTn>
                                        <p:tgtEl>
                                          <p:spTgt spid="355"/>
                                        </p:tgtEl>
                                        <p:attrNameLst>
                                          <p:attrName>style.visibility</p:attrName>
                                        </p:attrNameLst>
                                      </p:cBhvr>
                                      <p:to>
                                        <p:strVal val="hidden"/>
                                      </p:to>
                                    </p:se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352"/>
                                        </p:tgtEl>
                                        <p:attrNameLst>
                                          <p:attrName>style.visibility</p:attrName>
                                        </p:attrNameLst>
                                      </p:cBhvr>
                                      <p:to>
                                        <p:strVal val="visible"/>
                                      </p:to>
                                    </p:set>
                                    <p:animEffect filter="fade" transition="in">
                                      <p:cBhvr>
                                        <p:cTn dur="500"/>
                                        <p:tgtEl>
                                          <p:spTgt spid="35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352"/>
                                        </p:tgtEl>
                                      </p:cBhvr>
                                    </p:animEffect>
                                    <p:set>
                                      <p:cBhvr>
                                        <p:cTn dur="1" fill="hold">
                                          <p:stCondLst>
                                            <p:cond delay="500"/>
                                          </p:stCondLst>
                                        </p:cTn>
                                        <p:tgtEl>
                                          <p:spTgt spid="352"/>
                                        </p:tgtEl>
                                        <p:attrNameLst>
                                          <p:attrName>style.visibility</p:attrName>
                                        </p:attrNameLst>
                                      </p:cBhvr>
                                      <p:to>
                                        <p:strVal val="hidden"/>
                                      </p:to>
                                    </p:se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356"/>
                                        </p:tgtEl>
                                        <p:attrNameLst>
                                          <p:attrName>style.visibility</p:attrName>
                                        </p:attrNameLst>
                                      </p:cBhvr>
                                      <p:to>
                                        <p:strVal val="visible"/>
                                      </p:to>
                                    </p:set>
                                    <p:animEffect filter="fade" transition="in">
                                      <p:cBhvr>
                                        <p:cTn dur="500"/>
                                        <p:tgtEl>
                                          <p:spTgt spid="35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356"/>
                                        </p:tgtEl>
                                      </p:cBhvr>
                                    </p:animEffect>
                                    <p:set>
                                      <p:cBhvr>
                                        <p:cTn dur="1" fill="hold">
                                          <p:stCondLst>
                                            <p:cond delay="500"/>
                                          </p:stCondLst>
                                        </p:cTn>
                                        <p:tgtEl>
                                          <p:spTgt spid="356"/>
                                        </p:tgtEl>
                                        <p:attrNameLst>
                                          <p:attrName>style.visibility</p:attrName>
                                        </p:attrNameLst>
                                      </p:cBhvr>
                                      <p:to>
                                        <p:strVal val="hidden"/>
                                      </p:to>
                                    </p:se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357"/>
                                        </p:tgtEl>
                                        <p:attrNameLst>
                                          <p:attrName>style.visibility</p:attrName>
                                        </p:attrNameLst>
                                      </p:cBhvr>
                                      <p:to>
                                        <p:strVal val="visible"/>
                                      </p:to>
                                    </p:set>
                                    <p:animEffect filter="fade" transition="in">
                                      <p:cBhvr>
                                        <p:cTn dur="500"/>
                                        <p:tgtEl>
                                          <p:spTgt spid="35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357"/>
                                        </p:tgtEl>
                                      </p:cBhvr>
                                    </p:animEffect>
                                    <p:set>
                                      <p:cBhvr>
                                        <p:cTn dur="1" fill="hold">
                                          <p:stCondLst>
                                            <p:cond delay="500"/>
                                          </p:stCondLst>
                                        </p:cTn>
                                        <p:tgtEl>
                                          <p:spTgt spid="357"/>
                                        </p:tgtEl>
                                        <p:attrNameLst>
                                          <p:attrName>style.visibility</p:attrName>
                                        </p:attrNameLst>
                                      </p:cBhvr>
                                      <p:to>
                                        <p:strVal val="hidden"/>
                                      </p:to>
                                    </p:set>
                                  </p:childTnLst>
                                </p:cTn>
                              </p:par>
                            </p:childTnLst>
                          </p:cTn>
                        </p:par>
                        <p:par>
                          <p:cTn fill="hold">
                            <p:stCondLst>
                              <p:cond delay="500"/>
                            </p:stCondLst>
                            <p:childTnLst>
                              <p:par>
                                <p:cTn fill="hold" nodeType="afterEffect" presetClass="exit" presetID="10" presetSubtype="0">
                                  <p:stCondLst>
                                    <p:cond delay="0"/>
                                  </p:stCondLst>
                                  <p:childTnLst>
                                    <p:animEffect filter="fade" transition="out">
                                      <p:cBhvr>
                                        <p:cTn dur="500"/>
                                        <p:tgtEl>
                                          <p:spTgt spid="350"/>
                                        </p:tgtEl>
                                      </p:cBhvr>
                                    </p:animEffect>
                                    <p:set>
                                      <p:cBhvr>
                                        <p:cTn dur="1" fill="hold">
                                          <p:stCondLst>
                                            <p:cond delay="500"/>
                                          </p:stCondLst>
                                        </p:cTn>
                                        <p:tgtEl>
                                          <p:spTgt spid="350"/>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62" name="Shape 362"/>
        <p:cNvGrpSpPr/>
        <p:nvPr/>
      </p:nvGrpSpPr>
      <p:grpSpPr>
        <a:xfrm>
          <a:off x="0" y="0"/>
          <a:ext cx="0" cy="0"/>
          <a:chOff x="0" y="0"/>
          <a:chExt cx="0" cy="0"/>
        </a:xfrm>
      </p:grpSpPr>
      <p:sp>
        <p:nvSpPr>
          <p:cNvPr id="363" name="Google Shape;363;p21"/>
          <p:cNvSpPr txBox="1"/>
          <p:nvPr>
            <p:ph idx="1" type="body"/>
          </p:nvPr>
        </p:nvSpPr>
        <p:spPr>
          <a:xfrm>
            <a:off x="838200" y="3428999"/>
            <a:ext cx="10515600" cy="2747963"/>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lt1"/>
              </a:buClr>
              <a:buSzPts val="2800"/>
              <a:buChar char="•"/>
            </a:pPr>
            <a:r>
              <a:rPr lang="en-US">
                <a:solidFill>
                  <a:schemeClr val="lt1"/>
                </a:solidFill>
              </a:rPr>
              <a:t>END OF Storybook Mode 3</a:t>
            </a:r>
            <a:endParaRPr/>
          </a:p>
          <a:p>
            <a:pPr indent="-228600" lvl="0" marL="228600" rtl="0" algn="l">
              <a:lnSpc>
                <a:spcPct val="90000"/>
              </a:lnSpc>
              <a:spcBef>
                <a:spcPts val="1000"/>
              </a:spcBef>
              <a:spcAft>
                <a:spcPts val="0"/>
              </a:spcAft>
              <a:buClr>
                <a:schemeClr val="lt1"/>
              </a:buClr>
              <a:buSzPts val="2800"/>
              <a:buChar char="•"/>
            </a:pPr>
            <a:r>
              <a:rPr lang="en-US">
                <a:solidFill>
                  <a:schemeClr val="lt1"/>
                </a:solidFill>
              </a:rPr>
              <a:t>TRANSITION TO Trailer</a:t>
            </a:r>
            <a:endParaRPr/>
          </a:p>
          <a:p>
            <a:pPr indent="-50800" lvl="0" marL="228600" rtl="0" algn="l">
              <a:lnSpc>
                <a:spcPct val="90000"/>
              </a:lnSpc>
              <a:spcBef>
                <a:spcPts val="1000"/>
              </a:spcBef>
              <a:spcAft>
                <a:spcPts val="0"/>
              </a:spcAft>
              <a:buClr>
                <a:schemeClr val="dk1"/>
              </a:buClr>
              <a:buSzPts val="2800"/>
              <a:buNone/>
            </a:pPr>
            <a:r>
              <a:t/>
            </a:r>
            <a:endParaRPr/>
          </a:p>
        </p:txBody>
      </p:sp>
      <p:sp>
        <p:nvSpPr>
          <p:cNvPr id="364" name="Google Shape;364;p2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flash/>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2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grpSp>
        <p:nvGrpSpPr>
          <p:cNvPr id="370" name="Google Shape;370;p22"/>
          <p:cNvGrpSpPr/>
          <p:nvPr/>
        </p:nvGrpSpPr>
        <p:grpSpPr>
          <a:xfrm>
            <a:off x="460513" y="480173"/>
            <a:ext cx="10069863" cy="958098"/>
            <a:chOff x="460513" y="480173"/>
            <a:chExt cx="10069863" cy="958098"/>
          </a:xfrm>
        </p:grpSpPr>
        <p:sp>
          <p:nvSpPr>
            <p:cNvPr id="371" name="Google Shape;371;p22"/>
            <p:cNvSpPr txBox="1"/>
            <p:nvPr/>
          </p:nvSpPr>
          <p:spPr>
            <a:xfrm>
              <a:off x="460513" y="976606"/>
              <a:ext cx="10069863"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Arial"/>
                  <a:ea typeface="Arial"/>
                  <a:cs typeface="Arial"/>
                  <a:sym typeface="Arial"/>
                </a:rPr>
                <a:t>“Dialogue.”</a:t>
              </a:r>
              <a:endParaRPr/>
            </a:p>
          </p:txBody>
        </p:sp>
        <p:sp>
          <p:nvSpPr>
            <p:cNvPr id="372" name="Google Shape;372;p22"/>
            <p:cNvSpPr txBox="1"/>
            <p:nvPr/>
          </p:nvSpPr>
          <p:spPr>
            <a:xfrm>
              <a:off x="469659" y="480173"/>
              <a:ext cx="1510385"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rgbClr val="C00000"/>
                  </a:solidFill>
                  <a:latin typeface="Arial"/>
                  <a:ea typeface="Arial"/>
                  <a:cs typeface="Arial"/>
                  <a:sym typeface="Arial"/>
                </a:rPr>
                <a:t>Lethabo</a:t>
              </a:r>
              <a:endParaRPr sz="2400">
                <a:solidFill>
                  <a:srgbClr val="C00000"/>
                </a:solidFill>
                <a:latin typeface="Calibri"/>
                <a:ea typeface="Calibri"/>
                <a:cs typeface="Calibri"/>
                <a:sym typeface="Calibri"/>
              </a:endParaRPr>
            </a:p>
          </p:txBody>
        </p:sp>
      </p:grpSp>
      <p:grpSp>
        <p:nvGrpSpPr>
          <p:cNvPr id="373" name="Google Shape;373;p22"/>
          <p:cNvGrpSpPr/>
          <p:nvPr/>
        </p:nvGrpSpPr>
        <p:grpSpPr>
          <a:xfrm>
            <a:off x="469659" y="2189980"/>
            <a:ext cx="10069863" cy="992865"/>
            <a:chOff x="469659" y="2666967"/>
            <a:chExt cx="10069863" cy="992865"/>
          </a:xfrm>
        </p:grpSpPr>
        <p:sp>
          <p:nvSpPr>
            <p:cNvPr id="374" name="Google Shape;374;p22"/>
            <p:cNvSpPr txBox="1"/>
            <p:nvPr/>
          </p:nvSpPr>
          <p:spPr>
            <a:xfrm>
              <a:off x="469659" y="3198167"/>
              <a:ext cx="10069863"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Arial"/>
                  <a:ea typeface="Arial"/>
                  <a:cs typeface="Arial"/>
                  <a:sym typeface="Arial"/>
                </a:rPr>
                <a:t>“Dialogue.”</a:t>
              </a:r>
              <a:endParaRPr sz="2400">
                <a:solidFill>
                  <a:schemeClr val="dk1"/>
                </a:solidFill>
                <a:latin typeface="Calibri"/>
                <a:ea typeface="Calibri"/>
                <a:cs typeface="Calibri"/>
                <a:sym typeface="Calibri"/>
              </a:endParaRPr>
            </a:p>
          </p:txBody>
        </p:sp>
        <p:sp>
          <p:nvSpPr>
            <p:cNvPr id="375" name="Google Shape;375;p22"/>
            <p:cNvSpPr txBox="1"/>
            <p:nvPr/>
          </p:nvSpPr>
          <p:spPr>
            <a:xfrm>
              <a:off x="478805" y="2666967"/>
              <a:ext cx="1510385"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rgbClr val="00B0F0"/>
                  </a:solidFill>
                  <a:latin typeface="Arial"/>
                  <a:ea typeface="Arial"/>
                  <a:cs typeface="Arial"/>
                  <a:sym typeface="Arial"/>
                </a:rPr>
                <a:t>Deanna</a:t>
              </a:r>
              <a:endParaRPr sz="2400">
                <a:solidFill>
                  <a:srgbClr val="00B0F0"/>
                </a:solidFill>
                <a:latin typeface="Calibri"/>
                <a:ea typeface="Calibri"/>
                <a:cs typeface="Calibri"/>
                <a:sym typeface="Calibri"/>
              </a:endParaRPr>
            </a:p>
          </p:txBody>
        </p:sp>
      </p:grpSp>
      <p:grpSp>
        <p:nvGrpSpPr>
          <p:cNvPr id="376" name="Google Shape;376;p22"/>
          <p:cNvGrpSpPr/>
          <p:nvPr/>
        </p:nvGrpSpPr>
        <p:grpSpPr>
          <a:xfrm>
            <a:off x="460512" y="3934554"/>
            <a:ext cx="10069863" cy="953973"/>
            <a:chOff x="478805" y="4927421"/>
            <a:chExt cx="10069863" cy="953973"/>
          </a:xfrm>
        </p:grpSpPr>
        <p:sp>
          <p:nvSpPr>
            <p:cNvPr id="377" name="Google Shape;377;p22"/>
            <p:cNvSpPr txBox="1"/>
            <p:nvPr/>
          </p:nvSpPr>
          <p:spPr>
            <a:xfrm>
              <a:off x="478805" y="5419729"/>
              <a:ext cx="10069863"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Arial"/>
                  <a:ea typeface="Arial"/>
                  <a:cs typeface="Arial"/>
                  <a:sym typeface="Arial"/>
                </a:rPr>
                <a:t>“Dialogue.”</a:t>
              </a:r>
              <a:endParaRPr sz="2400">
                <a:solidFill>
                  <a:schemeClr val="dk1"/>
                </a:solidFill>
                <a:latin typeface="Arial"/>
                <a:ea typeface="Arial"/>
                <a:cs typeface="Arial"/>
                <a:sym typeface="Arial"/>
              </a:endParaRPr>
            </a:p>
          </p:txBody>
        </p:sp>
        <p:sp>
          <p:nvSpPr>
            <p:cNvPr id="378" name="Google Shape;378;p22"/>
            <p:cNvSpPr txBox="1"/>
            <p:nvPr/>
          </p:nvSpPr>
          <p:spPr>
            <a:xfrm>
              <a:off x="498519" y="4927421"/>
              <a:ext cx="1510385"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accent6"/>
                  </a:solidFill>
                  <a:latin typeface="Arial"/>
                  <a:ea typeface="Arial"/>
                  <a:cs typeface="Arial"/>
                  <a:sym typeface="Arial"/>
                </a:rPr>
                <a:t>Athos</a:t>
              </a:r>
              <a:endParaRPr sz="2400">
                <a:solidFill>
                  <a:schemeClr val="accent6"/>
                </a:solidFill>
                <a:latin typeface="Calibri"/>
                <a:ea typeface="Calibri"/>
                <a:cs typeface="Calibri"/>
                <a:sym typeface="Calibri"/>
              </a:endParaRPr>
            </a:p>
          </p:txBody>
        </p:sp>
      </p:grpSp>
      <p:sp>
        <p:nvSpPr>
          <p:cNvPr id="379" name="Google Shape;379;p22"/>
          <p:cNvSpPr txBox="1"/>
          <p:nvPr/>
        </p:nvSpPr>
        <p:spPr>
          <a:xfrm>
            <a:off x="460512" y="5670879"/>
            <a:ext cx="10893287"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Arial"/>
                <a:ea typeface="Arial"/>
                <a:cs typeface="Arial"/>
                <a:sym typeface="Arial"/>
              </a:rPr>
              <a:t>Narration.</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370"/>
                                        </p:tgtEl>
                                        <p:attrNameLst>
                                          <p:attrName>style.visibility</p:attrName>
                                        </p:attrNameLst>
                                      </p:cBhvr>
                                      <p:to>
                                        <p:strVal val="visible"/>
                                      </p:to>
                                    </p:set>
                                    <p:animEffect filter="fade" transition="in">
                                      <p:cBhvr>
                                        <p:cTn dur="500"/>
                                        <p:tgtEl>
                                          <p:spTgt spid="37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370"/>
                                        </p:tgtEl>
                                      </p:cBhvr>
                                    </p:animEffect>
                                    <p:set>
                                      <p:cBhvr>
                                        <p:cTn dur="1" fill="hold">
                                          <p:stCondLst>
                                            <p:cond delay="500"/>
                                          </p:stCondLst>
                                        </p:cTn>
                                        <p:tgtEl>
                                          <p:spTgt spid="370"/>
                                        </p:tgtEl>
                                        <p:attrNameLst>
                                          <p:attrName>style.visibility</p:attrName>
                                        </p:attrNameLst>
                                      </p:cBhvr>
                                      <p:to>
                                        <p:strVal val="hidden"/>
                                      </p:to>
                                    </p:se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373"/>
                                        </p:tgtEl>
                                        <p:attrNameLst>
                                          <p:attrName>style.visibility</p:attrName>
                                        </p:attrNameLst>
                                      </p:cBhvr>
                                      <p:to>
                                        <p:strVal val="visible"/>
                                      </p:to>
                                    </p:set>
                                    <p:animEffect filter="fade" transition="in">
                                      <p:cBhvr>
                                        <p:cTn dur="500"/>
                                        <p:tgtEl>
                                          <p:spTgt spid="37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373"/>
                                        </p:tgtEl>
                                      </p:cBhvr>
                                    </p:animEffect>
                                    <p:set>
                                      <p:cBhvr>
                                        <p:cTn dur="1" fill="hold">
                                          <p:stCondLst>
                                            <p:cond delay="500"/>
                                          </p:stCondLst>
                                        </p:cTn>
                                        <p:tgtEl>
                                          <p:spTgt spid="373"/>
                                        </p:tgtEl>
                                        <p:attrNameLst>
                                          <p:attrName>style.visibility</p:attrName>
                                        </p:attrNameLst>
                                      </p:cBhvr>
                                      <p:to>
                                        <p:strVal val="hidden"/>
                                      </p:to>
                                    </p:se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376"/>
                                        </p:tgtEl>
                                        <p:attrNameLst>
                                          <p:attrName>style.visibility</p:attrName>
                                        </p:attrNameLst>
                                      </p:cBhvr>
                                      <p:to>
                                        <p:strVal val="visible"/>
                                      </p:to>
                                    </p:set>
                                    <p:animEffect filter="fade" transition="in">
                                      <p:cBhvr>
                                        <p:cTn dur="500"/>
                                        <p:tgtEl>
                                          <p:spTgt spid="37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376"/>
                                        </p:tgtEl>
                                      </p:cBhvr>
                                    </p:animEffect>
                                    <p:set>
                                      <p:cBhvr>
                                        <p:cTn dur="1" fill="hold">
                                          <p:stCondLst>
                                            <p:cond delay="500"/>
                                          </p:stCondLst>
                                        </p:cTn>
                                        <p:tgtEl>
                                          <p:spTgt spid="376"/>
                                        </p:tgtEl>
                                        <p:attrNameLst>
                                          <p:attrName>style.visibility</p:attrName>
                                        </p:attrNameLst>
                                      </p:cBhvr>
                                      <p:to>
                                        <p:strVal val="hidden"/>
                                      </p:to>
                                    </p:se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379"/>
                                        </p:tgtEl>
                                        <p:attrNameLst>
                                          <p:attrName>style.visibility</p:attrName>
                                        </p:attrNameLst>
                                      </p:cBhvr>
                                      <p:to>
                                        <p:strVal val="visible"/>
                                      </p:to>
                                    </p:set>
                                    <p:animEffect filter="fade" transition="in">
                                      <p:cBhvr>
                                        <p:cTn dur="500"/>
                                        <p:tgtEl>
                                          <p:spTgt spid="37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379"/>
                                        </p:tgtEl>
                                      </p:cBhvr>
                                    </p:animEffect>
                                    <p:set>
                                      <p:cBhvr>
                                        <p:cTn dur="1" fill="hold">
                                          <p:stCondLst>
                                            <p:cond delay="500"/>
                                          </p:stCondLst>
                                        </p:cTn>
                                        <p:tgtEl>
                                          <p:spTgt spid="379"/>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8" name="Shape 108"/>
        <p:cNvGrpSpPr/>
        <p:nvPr/>
      </p:nvGrpSpPr>
      <p:grpSpPr>
        <a:xfrm>
          <a:off x="0" y="0"/>
          <a:ext cx="0" cy="0"/>
          <a:chOff x="0" y="0"/>
          <a:chExt cx="0" cy="0"/>
        </a:xfrm>
      </p:grpSpPr>
      <p:grpSp>
        <p:nvGrpSpPr>
          <p:cNvPr id="109" name="Google Shape;109;p3"/>
          <p:cNvGrpSpPr/>
          <p:nvPr/>
        </p:nvGrpSpPr>
        <p:grpSpPr>
          <a:xfrm>
            <a:off x="0" y="997167"/>
            <a:ext cx="11561900" cy="5652066"/>
            <a:chOff x="0" y="-1"/>
            <a:chExt cx="11561900" cy="5652066"/>
          </a:xfrm>
        </p:grpSpPr>
        <p:pic>
          <p:nvPicPr>
            <p:cNvPr descr="A cartoon of a ghost&#10;&#10;Description automatically generated" id="110" name="Google Shape;110;p3"/>
            <p:cNvPicPr preferRelativeResize="0"/>
            <p:nvPr/>
          </p:nvPicPr>
          <p:blipFill rotWithShape="1">
            <a:blip r:embed="rId4">
              <a:alphaModFix/>
            </a:blip>
            <a:srcRect b="0" l="0" r="0" t="0"/>
            <a:stretch/>
          </p:blipFill>
          <p:spPr>
            <a:xfrm>
              <a:off x="0" y="-1"/>
              <a:ext cx="11561900" cy="5173249"/>
            </a:xfrm>
            <a:prstGeom prst="rect">
              <a:avLst/>
            </a:prstGeom>
            <a:noFill/>
            <a:ln>
              <a:noFill/>
            </a:ln>
          </p:spPr>
        </p:pic>
        <p:pic>
          <p:nvPicPr>
            <p:cNvPr descr="A cartoon character with a black background&#10;&#10;Description automatically generated" id="111" name="Google Shape;111;p3"/>
            <p:cNvPicPr preferRelativeResize="0"/>
            <p:nvPr/>
          </p:nvPicPr>
          <p:blipFill rotWithShape="1">
            <a:blip r:embed="rId5">
              <a:alphaModFix/>
            </a:blip>
            <a:srcRect b="0" l="0" r="0" t="0"/>
            <a:stretch/>
          </p:blipFill>
          <p:spPr>
            <a:xfrm>
              <a:off x="7443939" y="3654946"/>
              <a:ext cx="1775217" cy="1997119"/>
            </a:xfrm>
            <a:prstGeom prst="rect">
              <a:avLst/>
            </a:prstGeom>
            <a:noFill/>
            <a:ln>
              <a:noFill/>
            </a:ln>
          </p:spPr>
        </p:pic>
      </p:grpSp>
      <p:sp>
        <p:nvSpPr>
          <p:cNvPr id="112" name="Google Shape;112;p3"/>
          <p:cNvSpPr/>
          <p:nvPr/>
        </p:nvSpPr>
        <p:spPr>
          <a:xfrm>
            <a:off x="0" y="136525"/>
            <a:ext cx="12192000" cy="2138508"/>
          </a:xfrm>
          <a:prstGeom prst="roundRect">
            <a:avLst>
              <a:gd fmla="val 16667" name="adj"/>
            </a:avLst>
          </a:prstGeom>
          <a:solidFill>
            <a:schemeClr val="accent1">
              <a:alpha val="83921"/>
            </a:schemeClr>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113" name="Google Shape;113;p3"/>
          <p:cNvGrpSpPr/>
          <p:nvPr/>
        </p:nvGrpSpPr>
        <p:grpSpPr>
          <a:xfrm>
            <a:off x="0" y="912725"/>
            <a:ext cx="9045267" cy="5598047"/>
            <a:chOff x="0" y="912725"/>
            <a:chExt cx="9045267" cy="5598047"/>
          </a:xfrm>
        </p:grpSpPr>
        <p:pic>
          <p:nvPicPr>
            <p:cNvPr descr="A cartoon&#10;&#10;Description automatically generated" id="114" name="Google Shape;114;p3"/>
            <p:cNvPicPr preferRelativeResize="0"/>
            <p:nvPr/>
          </p:nvPicPr>
          <p:blipFill rotWithShape="1">
            <a:blip r:embed="rId6">
              <a:alphaModFix/>
            </a:blip>
            <a:srcRect b="0" l="0" r="0" t="0"/>
            <a:stretch/>
          </p:blipFill>
          <p:spPr>
            <a:xfrm>
              <a:off x="0" y="912725"/>
              <a:ext cx="9045267" cy="4960308"/>
            </a:xfrm>
            <a:prstGeom prst="rect">
              <a:avLst/>
            </a:prstGeom>
            <a:noFill/>
            <a:ln>
              <a:noFill/>
            </a:ln>
          </p:spPr>
        </p:pic>
        <p:pic>
          <p:nvPicPr>
            <p:cNvPr descr="A cartoon of a person with a surfboard&#10;&#10;Description automatically generated" id="115" name="Google Shape;115;p3"/>
            <p:cNvPicPr preferRelativeResize="0"/>
            <p:nvPr/>
          </p:nvPicPr>
          <p:blipFill rotWithShape="1">
            <a:blip r:embed="rId7">
              <a:alphaModFix/>
            </a:blip>
            <a:srcRect b="0" l="0" r="0" t="0"/>
            <a:stretch/>
          </p:blipFill>
          <p:spPr>
            <a:xfrm>
              <a:off x="7173101" y="5179359"/>
              <a:ext cx="1775217" cy="1331413"/>
            </a:xfrm>
            <a:prstGeom prst="rect">
              <a:avLst/>
            </a:prstGeom>
            <a:noFill/>
            <a:ln>
              <a:noFill/>
            </a:ln>
          </p:spPr>
        </p:pic>
      </p:grpSp>
      <p:pic>
        <p:nvPicPr>
          <p:cNvPr descr="A grey silhouette of a bird&#10;&#10;Description automatically generated" id="116" name="Google Shape;116;p3"/>
          <p:cNvPicPr preferRelativeResize="0"/>
          <p:nvPr/>
        </p:nvPicPr>
        <p:blipFill rotWithShape="1">
          <a:blip r:embed="rId8">
            <a:alphaModFix/>
          </a:blip>
          <a:srcRect b="0" l="0" r="0" t="0"/>
          <a:stretch/>
        </p:blipFill>
        <p:spPr>
          <a:xfrm>
            <a:off x="246323" y="1352811"/>
            <a:ext cx="11945677" cy="5819689"/>
          </a:xfrm>
          <a:prstGeom prst="rect">
            <a:avLst/>
          </a:prstGeom>
          <a:noFill/>
          <a:ln>
            <a:noFill/>
          </a:ln>
        </p:spPr>
      </p:pic>
      <p:pic>
        <p:nvPicPr>
          <p:cNvPr descr="A white drawing of a spear&#10;&#10;Description automatically generated" id="117" name="Google Shape;117;p3"/>
          <p:cNvPicPr preferRelativeResize="0"/>
          <p:nvPr/>
        </p:nvPicPr>
        <p:blipFill rotWithShape="1">
          <a:blip r:embed="rId9">
            <a:alphaModFix/>
          </a:blip>
          <a:srcRect b="0" l="0" r="0" t="0"/>
          <a:stretch/>
        </p:blipFill>
        <p:spPr>
          <a:xfrm>
            <a:off x="4830357" y="2161092"/>
            <a:ext cx="3908614" cy="3988928"/>
          </a:xfrm>
          <a:prstGeom prst="rect">
            <a:avLst/>
          </a:prstGeom>
          <a:noFill/>
          <a:ln>
            <a:noFill/>
          </a:ln>
        </p:spPr>
      </p:pic>
      <p:pic>
        <p:nvPicPr>
          <p:cNvPr id="118" name="Google Shape;118;p3"/>
          <p:cNvPicPr preferRelativeResize="0"/>
          <p:nvPr/>
        </p:nvPicPr>
        <p:blipFill rotWithShape="1">
          <a:blip r:embed="rId10">
            <a:alphaModFix/>
          </a:blip>
          <a:srcRect b="0" l="0" r="0" t="0"/>
          <a:stretch/>
        </p:blipFill>
        <p:spPr>
          <a:xfrm>
            <a:off x="1619080" y="2896879"/>
            <a:ext cx="9673698" cy="3835135"/>
          </a:xfrm>
          <a:prstGeom prst="rect">
            <a:avLst/>
          </a:prstGeom>
          <a:noFill/>
          <a:ln>
            <a:noFill/>
          </a:ln>
        </p:spPr>
      </p:pic>
      <p:sp>
        <p:nvSpPr>
          <p:cNvPr id="119" name="Google Shape;119;p3"/>
          <p:cNvSpPr/>
          <p:nvPr/>
        </p:nvSpPr>
        <p:spPr>
          <a:xfrm>
            <a:off x="0" y="138185"/>
            <a:ext cx="12192000" cy="2138508"/>
          </a:xfrm>
          <a:prstGeom prst="roundRect">
            <a:avLst>
              <a:gd fmla="val 16667" name="adj"/>
            </a:avLst>
          </a:prstGeom>
          <a:solidFill>
            <a:schemeClr val="accent1">
              <a:alpha val="83921"/>
            </a:schemeClr>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0" name="Google Shape;120;p3"/>
          <p:cNvSpPr txBox="1"/>
          <p:nvPr/>
        </p:nvSpPr>
        <p:spPr>
          <a:xfrm>
            <a:off x="619819" y="790279"/>
            <a:ext cx="10893287"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Arial"/>
                <a:ea typeface="Arial"/>
                <a:cs typeface="Arial"/>
                <a:sym typeface="Arial"/>
              </a:rPr>
              <a:t>The Smeared recoiled from the sudden spear. A blur then swooped by, scooping Deanna up in great speeds, much to the Smeared’s ire.</a:t>
            </a:r>
            <a:endParaRPr i="1" sz="2400">
              <a:solidFill>
                <a:schemeClr val="dk1"/>
              </a:solidFill>
              <a:latin typeface="Arial"/>
              <a:ea typeface="Arial"/>
              <a:cs typeface="Arial"/>
              <a:sym typeface="Arial"/>
            </a:endParaRPr>
          </a:p>
        </p:txBody>
      </p:sp>
      <p:sp>
        <p:nvSpPr>
          <p:cNvPr id="121" name="Google Shape;121;p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3200">
                <a:solidFill>
                  <a:schemeClr val="dk1"/>
                </a:solidFill>
              </a:rPr>
              <a:t>‹#›</a:t>
            </a:fld>
            <a:endParaRPr sz="3200">
              <a:solidFill>
                <a:schemeClr val="dk1"/>
              </a:solidFill>
            </a:endParaRPr>
          </a:p>
        </p:txBody>
      </p:sp>
      <p:sp>
        <p:nvSpPr>
          <p:cNvPr id="122" name="Google Shape;122;p3"/>
          <p:cNvSpPr txBox="1"/>
          <p:nvPr/>
        </p:nvSpPr>
        <p:spPr>
          <a:xfrm>
            <a:off x="630100" y="605614"/>
            <a:ext cx="10893287"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Arial"/>
                <a:ea typeface="Arial"/>
                <a:cs typeface="Arial"/>
                <a:sym typeface="Arial"/>
              </a:rPr>
              <a:t>It was the </a:t>
            </a:r>
            <a:r>
              <a:rPr i="1" lang="en-US" sz="2400">
                <a:solidFill>
                  <a:schemeClr val="dk1"/>
                </a:solidFill>
                <a:latin typeface="Arial"/>
                <a:ea typeface="Arial"/>
                <a:cs typeface="Arial"/>
                <a:sym typeface="Arial"/>
              </a:rPr>
              <a:t>Smeared</a:t>
            </a:r>
            <a:r>
              <a:rPr lang="en-US" sz="2400">
                <a:solidFill>
                  <a:schemeClr val="dk1"/>
                </a:solidFill>
                <a:latin typeface="Arial"/>
                <a:ea typeface="Arial"/>
                <a:cs typeface="Arial"/>
                <a:sym typeface="Arial"/>
              </a:rPr>
              <a:t>, the Ancients’ sworn enemies! Its glitched roar echoed throughout the forests. Deanna screamed for her life! When suddenly—</a:t>
            </a:r>
            <a:endParaRPr i="1" sz="2400">
              <a:solidFill>
                <a:schemeClr val="dk1"/>
              </a:solidFill>
              <a:latin typeface="Arial"/>
              <a:ea typeface="Arial"/>
              <a:cs typeface="Arial"/>
              <a:sym typeface="Arial"/>
            </a:endParaRPr>
          </a:p>
        </p:txBody>
      </p:sp>
    </p:spTree>
  </p:cSld>
  <p:clrMapOvr>
    <a:masterClrMapping/>
  </p:clrMapOvr>
  <p:transition spd="slow" p14:dur="800">
    <p:circle/>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2"/>
                                        </p:tgtEl>
                                        <p:attrNameLst>
                                          <p:attrName>style.visibility</p:attrName>
                                        </p:attrNameLst>
                                      </p:cBhvr>
                                      <p:to>
                                        <p:strVal val="visible"/>
                                      </p:to>
                                    </p:set>
                                    <p:animEffect filter="fade" transition="in">
                                      <p:cBhvr>
                                        <p:cTn dur="500"/>
                                        <p:tgtEl>
                                          <p:spTgt spid="112"/>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22"/>
                                        </p:tgtEl>
                                        <p:attrNameLst>
                                          <p:attrName>style.visibility</p:attrName>
                                        </p:attrNameLst>
                                      </p:cBhvr>
                                      <p:to>
                                        <p:strVal val="visible"/>
                                      </p:to>
                                    </p:set>
                                    <p:animEffect filter="fade" transition="in">
                                      <p:cBhvr>
                                        <p:cTn dur="500"/>
                                        <p:tgtEl>
                                          <p:spTgt spid="12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122"/>
                                        </p:tgtEl>
                                      </p:cBhvr>
                                    </p:animEffect>
                                    <p:set>
                                      <p:cBhvr>
                                        <p:cTn dur="1" fill="hold">
                                          <p:stCondLst>
                                            <p:cond delay="500"/>
                                          </p:stCondLst>
                                        </p:cTn>
                                        <p:tgtEl>
                                          <p:spTgt spid="122"/>
                                        </p:tgtEl>
                                        <p:attrNameLst>
                                          <p:attrName>style.visibility</p:attrName>
                                        </p:attrNameLst>
                                      </p:cBhvr>
                                      <p:to>
                                        <p:strVal val="hidden"/>
                                      </p:to>
                                    </p:set>
                                  </p:childTnLst>
                                </p:cTn>
                              </p:par>
                            </p:childTnLst>
                          </p:cTn>
                        </p:par>
                        <p:par>
                          <p:cTn fill="hold">
                            <p:stCondLst>
                              <p:cond delay="500"/>
                            </p:stCondLst>
                            <p:childTnLst>
                              <p:par>
                                <p:cTn fill="hold" nodeType="afterEffect" presetClass="exit" presetID="10" presetSubtype="0">
                                  <p:stCondLst>
                                    <p:cond delay="0"/>
                                  </p:stCondLst>
                                  <p:childTnLst>
                                    <p:animEffect filter="fade" transition="out">
                                      <p:cBhvr>
                                        <p:cTn dur="500"/>
                                        <p:tgtEl>
                                          <p:spTgt spid="112"/>
                                        </p:tgtEl>
                                      </p:cBhvr>
                                    </p:animEffect>
                                    <p:set>
                                      <p:cBhvr>
                                        <p:cTn dur="1" fill="hold">
                                          <p:stCondLst>
                                            <p:cond delay="500"/>
                                          </p:stCondLst>
                                        </p:cTn>
                                        <p:tgtEl>
                                          <p:spTgt spid="112"/>
                                        </p:tgtEl>
                                        <p:attrNameLst>
                                          <p:attrName>style.visibility</p:attrName>
                                        </p:attrNameLst>
                                      </p:cBhvr>
                                      <p:to>
                                        <p:strVal val="hidden"/>
                                      </p:to>
                                    </p:set>
                                  </p:childTnLst>
                                </p:cTn>
                              </p:par>
                            </p:childTnLst>
                          </p:cTn>
                        </p:par>
                        <p:par>
                          <p:cTn fill="hold">
                            <p:stCondLst>
                              <p:cond delay="1000"/>
                            </p:stCondLst>
                            <p:childTnLst>
                              <p:par>
                                <p:cTn fill="hold" nodeType="afterEffect" presetClass="exit" presetID="10" presetSubtype="0">
                                  <p:stCondLst>
                                    <p:cond delay="0"/>
                                  </p:stCondLst>
                                  <p:childTnLst>
                                    <p:animEffect filter="fade" transition="out">
                                      <p:cBhvr>
                                        <p:cTn dur="500"/>
                                        <p:tgtEl>
                                          <p:spTgt spid="109"/>
                                        </p:tgtEl>
                                      </p:cBhvr>
                                    </p:animEffect>
                                    <p:set>
                                      <p:cBhvr>
                                        <p:cTn dur="1" fill="hold">
                                          <p:stCondLst>
                                            <p:cond delay="500"/>
                                          </p:stCondLst>
                                        </p:cTn>
                                        <p:tgtEl>
                                          <p:spTgt spid="109"/>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117"/>
                                        </p:tgtEl>
                                        <p:attrNameLst>
                                          <p:attrName>style.visibility</p:attrName>
                                        </p:attrNameLst>
                                      </p:cBhvr>
                                      <p:to>
                                        <p:strVal val="visible"/>
                                      </p:to>
                                    </p:set>
                                    <p:animEffect filter="fade" transition="in">
                                      <p:cBhvr>
                                        <p:cTn dur="500"/>
                                        <p:tgtEl>
                                          <p:spTgt spid="117"/>
                                        </p:tgtEl>
                                      </p:cBhvr>
                                    </p:animEffect>
                                  </p:childTnLst>
                                </p:cTn>
                              </p:par>
                              <p:par>
                                <p:cTn fill="hold" nodeType="withEffect" presetClass="entr" presetID="10" presetSubtype="0">
                                  <p:stCondLst>
                                    <p:cond delay="500"/>
                                  </p:stCondLst>
                                  <p:childTnLst>
                                    <p:set>
                                      <p:cBhvr>
                                        <p:cTn dur="1" fill="hold">
                                          <p:stCondLst>
                                            <p:cond delay="0"/>
                                          </p:stCondLst>
                                        </p:cTn>
                                        <p:tgtEl>
                                          <p:spTgt spid="113"/>
                                        </p:tgtEl>
                                        <p:attrNameLst>
                                          <p:attrName>style.visibility</p:attrName>
                                        </p:attrNameLst>
                                      </p:cBhvr>
                                      <p:to>
                                        <p:strVal val="visible"/>
                                      </p:to>
                                    </p:set>
                                    <p:animEffect filter="fade" transition="in">
                                      <p:cBhvr>
                                        <p:cTn dur="500"/>
                                        <p:tgtEl>
                                          <p:spTgt spid="113"/>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118"/>
                                        </p:tgtEl>
                                        <p:attrNameLst>
                                          <p:attrName>style.visibility</p:attrName>
                                        </p:attrNameLst>
                                      </p:cBhvr>
                                      <p:to>
                                        <p:strVal val="visible"/>
                                      </p:to>
                                    </p:set>
                                    <p:animEffect filter="fade" transition="in">
                                      <p:cBhvr>
                                        <p:cTn dur="500"/>
                                        <p:tgtEl>
                                          <p:spTgt spid="118"/>
                                        </p:tgtEl>
                                      </p:cBhvr>
                                    </p:animEffect>
                                  </p:childTnLst>
                                </p:cTn>
                              </p:par>
                            </p:childTnLst>
                          </p:cTn>
                        </p:par>
                        <p:par>
                          <p:cTn fill="hold">
                            <p:stCondLst>
                              <p:cond delay="2000"/>
                            </p:stCondLst>
                            <p:childTnLst>
                              <p:par>
                                <p:cTn fill="hold" nodeType="afterEffect" presetClass="exit" presetID="10" presetSubtype="0">
                                  <p:stCondLst>
                                    <p:cond delay="0"/>
                                  </p:stCondLst>
                                  <p:childTnLst>
                                    <p:animEffect filter="fade" transition="out">
                                      <p:cBhvr>
                                        <p:cTn dur="500"/>
                                        <p:tgtEl>
                                          <p:spTgt spid="118"/>
                                        </p:tgtEl>
                                      </p:cBhvr>
                                    </p:animEffect>
                                    <p:set>
                                      <p:cBhvr>
                                        <p:cTn dur="1" fill="hold">
                                          <p:stCondLst>
                                            <p:cond delay="500"/>
                                          </p:stCondLst>
                                        </p:cTn>
                                        <p:tgtEl>
                                          <p:spTgt spid="118"/>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113"/>
                                        </p:tgtEl>
                                      </p:cBhvr>
                                    </p:animEffect>
                                    <p:set>
                                      <p:cBhvr>
                                        <p:cTn dur="1" fill="hold">
                                          <p:stCondLst>
                                            <p:cond delay="500"/>
                                          </p:stCondLst>
                                        </p:cTn>
                                        <p:tgtEl>
                                          <p:spTgt spid="113"/>
                                        </p:tgtEl>
                                        <p:attrNameLst>
                                          <p:attrName>style.visibility</p:attrName>
                                        </p:attrNameLst>
                                      </p:cBhvr>
                                      <p:to>
                                        <p:strVal val="hidden"/>
                                      </p:to>
                                    </p:set>
                                  </p:childTnLst>
                                </p:cTn>
                              </p:par>
                            </p:childTnLst>
                          </p:cTn>
                        </p:par>
                        <p:par>
                          <p:cTn fill="hold">
                            <p:stCondLst>
                              <p:cond delay="2500"/>
                            </p:stCondLst>
                            <p:childTnLst>
                              <p:par>
                                <p:cTn fill="hold" nodeType="afterEffect" presetClass="entr" presetID="10" presetSubtype="0">
                                  <p:stCondLst>
                                    <p:cond delay="0"/>
                                  </p:stCondLst>
                                  <p:childTnLst>
                                    <p:set>
                                      <p:cBhvr>
                                        <p:cTn dur="1" fill="hold">
                                          <p:stCondLst>
                                            <p:cond delay="0"/>
                                          </p:stCondLst>
                                        </p:cTn>
                                        <p:tgtEl>
                                          <p:spTgt spid="116"/>
                                        </p:tgtEl>
                                        <p:attrNameLst>
                                          <p:attrName>style.visibility</p:attrName>
                                        </p:attrNameLst>
                                      </p:cBhvr>
                                      <p:to>
                                        <p:strVal val="visible"/>
                                      </p:to>
                                    </p:set>
                                    <p:animEffect filter="fade" transition="in">
                                      <p:cBhvr>
                                        <p:cTn dur="500"/>
                                        <p:tgtEl>
                                          <p:spTgt spid="11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9"/>
                                        </p:tgtEl>
                                        <p:attrNameLst>
                                          <p:attrName>style.visibility</p:attrName>
                                        </p:attrNameLst>
                                      </p:cBhvr>
                                      <p:to>
                                        <p:strVal val="visible"/>
                                      </p:to>
                                    </p:set>
                                    <p:animEffect filter="fade" transition="in">
                                      <p:cBhvr>
                                        <p:cTn dur="500"/>
                                        <p:tgtEl>
                                          <p:spTgt spid="119"/>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20"/>
                                        </p:tgtEl>
                                        <p:attrNameLst>
                                          <p:attrName>style.visibility</p:attrName>
                                        </p:attrNameLst>
                                      </p:cBhvr>
                                      <p:to>
                                        <p:strVal val="visible"/>
                                      </p:to>
                                    </p:set>
                                    <p:animEffect filter="fade" transition="in">
                                      <p:cBhvr>
                                        <p:cTn dur="500"/>
                                        <p:tgtEl>
                                          <p:spTgt spid="12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120"/>
                                        </p:tgtEl>
                                      </p:cBhvr>
                                    </p:animEffect>
                                    <p:set>
                                      <p:cBhvr>
                                        <p:cTn dur="1" fill="hold">
                                          <p:stCondLst>
                                            <p:cond delay="500"/>
                                          </p:stCondLst>
                                        </p:cTn>
                                        <p:tgtEl>
                                          <p:spTgt spid="120"/>
                                        </p:tgtEl>
                                        <p:attrNameLst>
                                          <p:attrName>style.visibility</p:attrName>
                                        </p:attrNameLst>
                                      </p:cBhvr>
                                      <p:to>
                                        <p:strVal val="hidden"/>
                                      </p:to>
                                    </p:set>
                                  </p:childTnLst>
                                </p:cTn>
                              </p:par>
                            </p:childTnLst>
                          </p:cTn>
                        </p:par>
                        <p:par>
                          <p:cTn fill="hold">
                            <p:stCondLst>
                              <p:cond delay="500"/>
                            </p:stCondLst>
                            <p:childTnLst>
                              <p:par>
                                <p:cTn fill="hold" nodeType="afterEffect" presetClass="exit" presetID="10" presetSubtype="0">
                                  <p:stCondLst>
                                    <p:cond delay="0"/>
                                  </p:stCondLst>
                                  <p:childTnLst>
                                    <p:animEffect filter="fade" transition="out">
                                      <p:cBhvr>
                                        <p:cTn dur="500"/>
                                        <p:tgtEl>
                                          <p:spTgt spid="119"/>
                                        </p:tgtEl>
                                      </p:cBhvr>
                                    </p:animEffect>
                                    <p:set>
                                      <p:cBhvr>
                                        <p:cTn dur="1" fill="hold">
                                          <p:stCondLst>
                                            <p:cond delay="500"/>
                                          </p:stCondLst>
                                        </p:cTn>
                                        <p:tgtEl>
                                          <p:spTgt spid="119"/>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7" name="Shape 127"/>
        <p:cNvGrpSpPr/>
        <p:nvPr/>
      </p:nvGrpSpPr>
      <p:grpSpPr>
        <a:xfrm>
          <a:off x="0" y="0"/>
          <a:ext cx="0" cy="0"/>
          <a:chOff x="0" y="0"/>
          <a:chExt cx="0" cy="0"/>
        </a:xfrm>
      </p:grpSpPr>
      <p:pic>
        <p:nvPicPr>
          <p:cNvPr descr="A cartoon of a person in a dark room&#10;&#10;Description automatically generated with medium confidence" id="128" name="Google Shape;128;p4"/>
          <p:cNvPicPr preferRelativeResize="0"/>
          <p:nvPr/>
        </p:nvPicPr>
        <p:blipFill rotWithShape="1">
          <a:blip r:embed="rId4">
            <a:alphaModFix/>
          </a:blip>
          <a:srcRect b="0" l="0" r="0" t="0"/>
          <a:stretch/>
        </p:blipFill>
        <p:spPr>
          <a:xfrm>
            <a:off x="4064180" y="2281532"/>
            <a:ext cx="7422187" cy="3938968"/>
          </a:xfrm>
          <a:prstGeom prst="rect">
            <a:avLst/>
          </a:prstGeom>
          <a:noFill/>
          <a:ln>
            <a:noFill/>
          </a:ln>
        </p:spPr>
      </p:pic>
      <p:pic>
        <p:nvPicPr>
          <p:cNvPr descr="A cartoon of a bird and a bug&#10;&#10;Description automatically generated" id="129" name="Google Shape;129;p4"/>
          <p:cNvPicPr preferRelativeResize="0"/>
          <p:nvPr/>
        </p:nvPicPr>
        <p:blipFill rotWithShape="1">
          <a:blip r:embed="rId5">
            <a:alphaModFix/>
          </a:blip>
          <a:srcRect b="0" l="0" r="0" t="0"/>
          <a:stretch/>
        </p:blipFill>
        <p:spPr>
          <a:xfrm>
            <a:off x="838201" y="4467934"/>
            <a:ext cx="4811038" cy="2070977"/>
          </a:xfrm>
          <a:prstGeom prst="rect">
            <a:avLst/>
          </a:prstGeom>
          <a:noFill/>
          <a:ln>
            <a:noFill/>
          </a:ln>
        </p:spPr>
      </p:pic>
      <p:sp>
        <p:nvSpPr>
          <p:cNvPr id="130" name="Google Shape;130;p4"/>
          <p:cNvSpPr txBox="1"/>
          <p:nvPr/>
        </p:nvSpPr>
        <p:spPr>
          <a:xfrm>
            <a:off x="449945" y="685544"/>
            <a:ext cx="10893287"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Arial"/>
                <a:ea typeface="Arial"/>
                <a:cs typeface="Arial"/>
                <a:sym typeface="Arial"/>
              </a:rPr>
              <a:t>As they ran, the Smeared monster grates out a horrific, ear-piercing roar that shook even the leaves themselves.</a:t>
            </a:r>
            <a:endParaRPr/>
          </a:p>
        </p:txBody>
      </p:sp>
      <p:sp>
        <p:nvSpPr>
          <p:cNvPr id="131" name="Google Shape;131;p4"/>
          <p:cNvSpPr/>
          <p:nvPr/>
        </p:nvSpPr>
        <p:spPr>
          <a:xfrm>
            <a:off x="0" y="161762"/>
            <a:ext cx="12192000" cy="2138508"/>
          </a:xfrm>
          <a:prstGeom prst="roundRect">
            <a:avLst>
              <a:gd fmla="val 16667" name="adj"/>
            </a:avLst>
          </a:prstGeom>
          <a:solidFill>
            <a:schemeClr val="accent1">
              <a:alpha val="83921"/>
            </a:schemeClr>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2" name="Google Shape;132;p4"/>
          <p:cNvSpPr txBox="1"/>
          <p:nvPr/>
        </p:nvSpPr>
        <p:spPr>
          <a:xfrm>
            <a:off x="480226" y="1015497"/>
            <a:ext cx="10893287"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Arial"/>
                <a:ea typeface="Arial"/>
                <a:cs typeface="Arial"/>
                <a:sym typeface="Arial"/>
              </a:rPr>
              <a:t>Athos held dear to Deanna as he and Lethabo hightailed out of there.</a:t>
            </a:r>
            <a:endParaRPr i="1" sz="2400">
              <a:solidFill>
                <a:schemeClr val="dk1"/>
              </a:solidFill>
              <a:latin typeface="Arial"/>
              <a:ea typeface="Arial"/>
              <a:cs typeface="Arial"/>
              <a:sym typeface="Arial"/>
            </a:endParaRPr>
          </a:p>
        </p:txBody>
      </p:sp>
      <p:sp>
        <p:nvSpPr>
          <p:cNvPr id="133" name="Google Shape;133;p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3200">
                <a:solidFill>
                  <a:schemeClr val="dk1"/>
                </a:solidFill>
              </a:rPr>
              <a:t>‹#›</a:t>
            </a:fld>
            <a:endParaRPr sz="3200">
              <a:solidFill>
                <a:schemeClr val="dk1"/>
              </a:solidFill>
            </a:endParaRPr>
          </a:p>
        </p:txBody>
      </p:sp>
      <p:grpSp>
        <p:nvGrpSpPr>
          <p:cNvPr id="134" name="Google Shape;134;p4"/>
          <p:cNvGrpSpPr/>
          <p:nvPr/>
        </p:nvGrpSpPr>
        <p:grpSpPr>
          <a:xfrm>
            <a:off x="460512" y="484297"/>
            <a:ext cx="10069863" cy="953973"/>
            <a:chOff x="685919" y="2546843"/>
            <a:chExt cx="10069863" cy="953973"/>
          </a:xfrm>
        </p:grpSpPr>
        <p:sp>
          <p:nvSpPr>
            <p:cNvPr id="135" name="Google Shape;135;p4"/>
            <p:cNvSpPr txBox="1"/>
            <p:nvPr/>
          </p:nvSpPr>
          <p:spPr>
            <a:xfrm>
              <a:off x="685919" y="3039151"/>
              <a:ext cx="10069863"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Arial"/>
                  <a:ea typeface="Arial"/>
                  <a:cs typeface="Arial"/>
                  <a:sym typeface="Arial"/>
                </a:rPr>
                <a:t>“How did that demon find us so quickly?!”</a:t>
              </a:r>
              <a:endParaRPr sz="2400">
                <a:solidFill>
                  <a:schemeClr val="dk1"/>
                </a:solidFill>
                <a:latin typeface="Arial"/>
                <a:ea typeface="Arial"/>
                <a:cs typeface="Arial"/>
                <a:sym typeface="Arial"/>
              </a:endParaRPr>
            </a:p>
          </p:txBody>
        </p:sp>
        <p:sp>
          <p:nvSpPr>
            <p:cNvPr id="136" name="Google Shape;136;p4"/>
            <p:cNvSpPr txBox="1"/>
            <p:nvPr/>
          </p:nvSpPr>
          <p:spPr>
            <a:xfrm>
              <a:off x="705633" y="2546843"/>
              <a:ext cx="1510385"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accent6"/>
                  </a:solidFill>
                  <a:latin typeface="Arial"/>
                  <a:ea typeface="Arial"/>
                  <a:cs typeface="Arial"/>
                  <a:sym typeface="Arial"/>
                </a:rPr>
                <a:t>Athos</a:t>
              </a:r>
              <a:endParaRPr sz="2400">
                <a:solidFill>
                  <a:schemeClr val="accent6"/>
                </a:solidFill>
                <a:latin typeface="Calibri"/>
                <a:ea typeface="Calibri"/>
                <a:cs typeface="Calibri"/>
                <a:sym typeface="Calibri"/>
              </a:endParaRPr>
            </a:p>
          </p:txBody>
        </p:sp>
      </p:grpSp>
      <p:grpSp>
        <p:nvGrpSpPr>
          <p:cNvPr id="137" name="Google Shape;137;p4"/>
          <p:cNvGrpSpPr/>
          <p:nvPr/>
        </p:nvGrpSpPr>
        <p:grpSpPr>
          <a:xfrm>
            <a:off x="449945" y="480172"/>
            <a:ext cx="10069863" cy="992865"/>
            <a:chOff x="717880" y="5107693"/>
            <a:chExt cx="10069863" cy="992865"/>
          </a:xfrm>
        </p:grpSpPr>
        <p:sp>
          <p:nvSpPr>
            <p:cNvPr id="138" name="Google Shape;138;p4"/>
            <p:cNvSpPr txBox="1"/>
            <p:nvPr/>
          </p:nvSpPr>
          <p:spPr>
            <a:xfrm>
              <a:off x="717880" y="5638893"/>
              <a:ext cx="10069863"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Arial"/>
                  <a:ea typeface="Arial"/>
                  <a:cs typeface="Arial"/>
                  <a:sym typeface="Arial"/>
                </a:rPr>
                <a:t>“It must have sensed my magic. I’m so sorry!”</a:t>
              </a:r>
              <a:endParaRPr sz="2400">
                <a:solidFill>
                  <a:schemeClr val="dk1"/>
                </a:solidFill>
                <a:latin typeface="Calibri"/>
                <a:ea typeface="Calibri"/>
                <a:cs typeface="Calibri"/>
                <a:sym typeface="Calibri"/>
              </a:endParaRPr>
            </a:p>
          </p:txBody>
        </p:sp>
        <p:sp>
          <p:nvSpPr>
            <p:cNvPr id="139" name="Google Shape;139;p4"/>
            <p:cNvSpPr txBox="1"/>
            <p:nvPr/>
          </p:nvSpPr>
          <p:spPr>
            <a:xfrm>
              <a:off x="727026" y="5107693"/>
              <a:ext cx="1510385"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rgbClr val="00B0F0"/>
                  </a:solidFill>
                  <a:latin typeface="Arial"/>
                  <a:ea typeface="Arial"/>
                  <a:cs typeface="Arial"/>
                  <a:sym typeface="Arial"/>
                </a:rPr>
                <a:t>Deanna</a:t>
              </a:r>
              <a:endParaRPr sz="2400">
                <a:solidFill>
                  <a:srgbClr val="00B0F0"/>
                </a:solidFill>
                <a:latin typeface="Calibri"/>
                <a:ea typeface="Calibri"/>
                <a:cs typeface="Calibri"/>
                <a:sym typeface="Calibri"/>
              </a:endParaRPr>
            </a:p>
          </p:txBody>
        </p:sp>
      </p:grpSp>
      <p:grpSp>
        <p:nvGrpSpPr>
          <p:cNvPr id="140" name="Google Shape;140;p4"/>
          <p:cNvGrpSpPr/>
          <p:nvPr/>
        </p:nvGrpSpPr>
        <p:grpSpPr>
          <a:xfrm>
            <a:off x="460513" y="480173"/>
            <a:ext cx="10069863" cy="958098"/>
            <a:chOff x="1332242" y="4901578"/>
            <a:chExt cx="10069863" cy="958098"/>
          </a:xfrm>
        </p:grpSpPr>
        <p:sp>
          <p:nvSpPr>
            <p:cNvPr id="141" name="Google Shape;141;p4"/>
            <p:cNvSpPr txBox="1"/>
            <p:nvPr/>
          </p:nvSpPr>
          <p:spPr>
            <a:xfrm>
              <a:off x="1332242" y="5398011"/>
              <a:ext cx="10069863"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Arial"/>
                  <a:ea typeface="Arial"/>
                  <a:cs typeface="Arial"/>
                  <a:sym typeface="Arial"/>
                </a:rPr>
                <a:t>“No matter! We must head  for sunlight. They can’t stand it!”</a:t>
              </a:r>
              <a:endParaRPr/>
            </a:p>
          </p:txBody>
        </p:sp>
        <p:sp>
          <p:nvSpPr>
            <p:cNvPr id="142" name="Google Shape;142;p4"/>
            <p:cNvSpPr txBox="1"/>
            <p:nvPr/>
          </p:nvSpPr>
          <p:spPr>
            <a:xfrm>
              <a:off x="1341388" y="4901578"/>
              <a:ext cx="1510385"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rgbClr val="C00000"/>
                  </a:solidFill>
                  <a:latin typeface="Arial"/>
                  <a:ea typeface="Arial"/>
                  <a:cs typeface="Arial"/>
                  <a:sym typeface="Arial"/>
                </a:rPr>
                <a:t>Lethabo</a:t>
              </a:r>
              <a:endParaRPr sz="2400">
                <a:solidFill>
                  <a:srgbClr val="C00000"/>
                </a:solidFill>
                <a:latin typeface="Calibri"/>
                <a:ea typeface="Calibri"/>
                <a:cs typeface="Calibri"/>
                <a:sym typeface="Calibri"/>
              </a:endParaRPr>
            </a:p>
          </p:txBody>
        </p:sp>
      </p:grpSp>
    </p:spTree>
  </p:cSld>
  <p:clrMapOvr>
    <a:masterClrMapping/>
  </p:clrMapOvr>
  <p:transition spd="slow">
    <p:wipe dir="l"/>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1"/>
                                        </p:tgtEl>
                                        <p:attrNameLst>
                                          <p:attrName>style.visibility</p:attrName>
                                        </p:attrNameLst>
                                      </p:cBhvr>
                                      <p:to>
                                        <p:strVal val="visible"/>
                                      </p:to>
                                    </p:set>
                                    <p:animEffect filter="fade" transition="in">
                                      <p:cBhvr>
                                        <p:cTn dur="500"/>
                                        <p:tgtEl>
                                          <p:spTgt spid="131"/>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32"/>
                                        </p:tgtEl>
                                        <p:attrNameLst>
                                          <p:attrName>style.visibility</p:attrName>
                                        </p:attrNameLst>
                                      </p:cBhvr>
                                      <p:to>
                                        <p:strVal val="visible"/>
                                      </p:to>
                                    </p:set>
                                    <p:animEffect filter="fade" transition="in">
                                      <p:cBhvr>
                                        <p:cTn dur="500"/>
                                        <p:tgtEl>
                                          <p:spTgt spid="13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132"/>
                                        </p:tgtEl>
                                      </p:cBhvr>
                                    </p:animEffect>
                                    <p:set>
                                      <p:cBhvr>
                                        <p:cTn dur="1" fill="hold">
                                          <p:stCondLst>
                                            <p:cond delay="500"/>
                                          </p:stCondLst>
                                        </p:cTn>
                                        <p:tgtEl>
                                          <p:spTgt spid="132"/>
                                        </p:tgtEl>
                                        <p:attrNameLst>
                                          <p:attrName>style.visibility</p:attrName>
                                        </p:attrNameLst>
                                      </p:cBhvr>
                                      <p:to>
                                        <p:strVal val="hidden"/>
                                      </p:to>
                                    </p:se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34"/>
                                        </p:tgtEl>
                                        <p:attrNameLst>
                                          <p:attrName>style.visibility</p:attrName>
                                        </p:attrNameLst>
                                      </p:cBhvr>
                                      <p:to>
                                        <p:strVal val="visible"/>
                                      </p:to>
                                    </p:set>
                                    <p:animEffect filter="fade" transition="in">
                                      <p:cBhvr>
                                        <p:cTn dur="500"/>
                                        <p:tgtEl>
                                          <p:spTgt spid="13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134"/>
                                        </p:tgtEl>
                                      </p:cBhvr>
                                    </p:animEffect>
                                    <p:set>
                                      <p:cBhvr>
                                        <p:cTn dur="1" fill="hold">
                                          <p:stCondLst>
                                            <p:cond delay="500"/>
                                          </p:stCondLst>
                                        </p:cTn>
                                        <p:tgtEl>
                                          <p:spTgt spid="134"/>
                                        </p:tgtEl>
                                        <p:attrNameLst>
                                          <p:attrName>style.visibility</p:attrName>
                                        </p:attrNameLst>
                                      </p:cBhvr>
                                      <p:to>
                                        <p:strVal val="hidden"/>
                                      </p:to>
                                    </p:se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37"/>
                                        </p:tgtEl>
                                        <p:attrNameLst>
                                          <p:attrName>style.visibility</p:attrName>
                                        </p:attrNameLst>
                                      </p:cBhvr>
                                      <p:to>
                                        <p:strVal val="visible"/>
                                      </p:to>
                                    </p:set>
                                    <p:animEffect filter="fade" transition="in">
                                      <p:cBhvr>
                                        <p:cTn dur="500"/>
                                        <p:tgtEl>
                                          <p:spTgt spid="13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137"/>
                                        </p:tgtEl>
                                      </p:cBhvr>
                                    </p:animEffect>
                                    <p:set>
                                      <p:cBhvr>
                                        <p:cTn dur="1" fill="hold">
                                          <p:stCondLst>
                                            <p:cond delay="500"/>
                                          </p:stCondLst>
                                        </p:cTn>
                                        <p:tgtEl>
                                          <p:spTgt spid="137"/>
                                        </p:tgtEl>
                                        <p:attrNameLst>
                                          <p:attrName>style.visibility</p:attrName>
                                        </p:attrNameLst>
                                      </p:cBhvr>
                                      <p:to>
                                        <p:strVal val="hidden"/>
                                      </p:to>
                                    </p:se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40"/>
                                        </p:tgtEl>
                                        <p:attrNameLst>
                                          <p:attrName>style.visibility</p:attrName>
                                        </p:attrNameLst>
                                      </p:cBhvr>
                                      <p:to>
                                        <p:strVal val="visible"/>
                                      </p:to>
                                    </p:set>
                                    <p:animEffect filter="fade" transition="in">
                                      <p:cBhvr>
                                        <p:cTn dur="500"/>
                                        <p:tgtEl>
                                          <p:spTgt spid="14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140"/>
                                        </p:tgtEl>
                                      </p:cBhvr>
                                    </p:animEffect>
                                    <p:set>
                                      <p:cBhvr>
                                        <p:cTn dur="1" fill="hold">
                                          <p:stCondLst>
                                            <p:cond delay="500"/>
                                          </p:stCondLst>
                                        </p:cTn>
                                        <p:tgtEl>
                                          <p:spTgt spid="140"/>
                                        </p:tgtEl>
                                        <p:attrNameLst>
                                          <p:attrName>style.visibility</p:attrName>
                                        </p:attrNameLst>
                                      </p:cBhvr>
                                      <p:to>
                                        <p:strVal val="hidden"/>
                                      </p:to>
                                    </p:se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30"/>
                                        </p:tgtEl>
                                        <p:attrNameLst>
                                          <p:attrName>style.visibility</p:attrName>
                                        </p:attrNameLst>
                                      </p:cBhvr>
                                      <p:to>
                                        <p:strVal val="visible"/>
                                      </p:to>
                                    </p:set>
                                    <p:animEffect filter="fade" transition="in">
                                      <p:cBhvr>
                                        <p:cTn dur="500"/>
                                        <p:tgtEl>
                                          <p:spTgt spid="13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130"/>
                                        </p:tgtEl>
                                      </p:cBhvr>
                                    </p:animEffect>
                                    <p:set>
                                      <p:cBhvr>
                                        <p:cTn dur="1" fill="hold">
                                          <p:stCondLst>
                                            <p:cond delay="500"/>
                                          </p:stCondLst>
                                        </p:cTn>
                                        <p:tgtEl>
                                          <p:spTgt spid="130"/>
                                        </p:tgtEl>
                                        <p:attrNameLst>
                                          <p:attrName>style.visibility</p:attrName>
                                        </p:attrNameLst>
                                      </p:cBhvr>
                                      <p:to>
                                        <p:strVal val="hidden"/>
                                      </p:to>
                                    </p:set>
                                  </p:childTnLst>
                                </p:cTn>
                              </p:par>
                            </p:childTnLst>
                          </p:cTn>
                        </p:par>
                        <p:par>
                          <p:cTn fill="hold">
                            <p:stCondLst>
                              <p:cond delay="500"/>
                            </p:stCondLst>
                            <p:childTnLst>
                              <p:par>
                                <p:cTn fill="hold" nodeType="afterEffect" presetClass="exit" presetID="10" presetSubtype="0">
                                  <p:stCondLst>
                                    <p:cond delay="0"/>
                                  </p:stCondLst>
                                  <p:childTnLst>
                                    <p:animEffect filter="fade" transition="out">
                                      <p:cBhvr>
                                        <p:cTn dur="500"/>
                                        <p:tgtEl>
                                          <p:spTgt spid="131"/>
                                        </p:tgtEl>
                                      </p:cBhvr>
                                    </p:animEffect>
                                    <p:set>
                                      <p:cBhvr>
                                        <p:cTn dur="1" fill="hold">
                                          <p:stCondLst>
                                            <p:cond delay="500"/>
                                          </p:stCondLst>
                                        </p:cTn>
                                        <p:tgtEl>
                                          <p:spTgt spid="131"/>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7" name="Shape 147"/>
        <p:cNvGrpSpPr/>
        <p:nvPr/>
      </p:nvGrpSpPr>
      <p:grpSpPr>
        <a:xfrm>
          <a:off x="0" y="0"/>
          <a:ext cx="0" cy="0"/>
          <a:chOff x="0" y="0"/>
          <a:chExt cx="0" cy="0"/>
        </a:xfrm>
      </p:grpSpPr>
      <p:pic>
        <p:nvPicPr>
          <p:cNvPr descr="A black background with yellow lines&#10;&#10;Description automatically generated" id="148" name="Google Shape;148;p5"/>
          <p:cNvPicPr preferRelativeResize="0"/>
          <p:nvPr/>
        </p:nvPicPr>
        <p:blipFill rotWithShape="1">
          <a:blip r:embed="rId4">
            <a:alphaModFix/>
          </a:blip>
          <a:srcRect b="0" l="0" r="0" t="0"/>
          <a:stretch/>
        </p:blipFill>
        <p:spPr>
          <a:xfrm>
            <a:off x="0" y="0"/>
            <a:ext cx="13227372" cy="7452986"/>
          </a:xfrm>
          <a:prstGeom prst="rect">
            <a:avLst/>
          </a:prstGeom>
          <a:noFill/>
          <a:ln>
            <a:noFill/>
          </a:ln>
        </p:spPr>
      </p:pic>
      <p:sp>
        <p:nvSpPr>
          <p:cNvPr id="149" name="Google Shape;149;p5"/>
          <p:cNvSpPr/>
          <p:nvPr/>
        </p:nvSpPr>
        <p:spPr>
          <a:xfrm>
            <a:off x="0" y="4582967"/>
            <a:ext cx="12192000" cy="2138508"/>
          </a:xfrm>
          <a:prstGeom prst="roundRect">
            <a:avLst>
              <a:gd fmla="val 16667" name="adj"/>
            </a:avLst>
          </a:prstGeom>
          <a:solidFill>
            <a:schemeClr val="accent1">
              <a:alpha val="83921"/>
            </a:schemeClr>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0" name="Google Shape;150;p5"/>
          <p:cNvSpPr/>
          <p:nvPr/>
        </p:nvSpPr>
        <p:spPr>
          <a:xfrm>
            <a:off x="-1" y="4719492"/>
            <a:ext cx="12192000" cy="2138508"/>
          </a:xfrm>
          <a:prstGeom prst="roundRect">
            <a:avLst>
              <a:gd fmla="val 16667" name="adj"/>
            </a:avLst>
          </a:prstGeom>
          <a:solidFill>
            <a:schemeClr val="accent1">
              <a:alpha val="83921"/>
            </a:schemeClr>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1" name="Google Shape;151;p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3200">
                <a:solidFill>
                  <a:schemeClr val="dk1"/>
                </a:solidFill>
              </a:rPr>
              <a:t>‹#›</a:t>
            </a:fld>
            <a:endParaRPr sz="3200">
              <a:solidFill>
                <a:schemeClr val="dk1"/>
              </a:solidFill>
            </a:endParaRPr>
          </a:p>
        </p:txBody>
      </p:sp>
      <p:sp>
        <p:nvSpPr>
          <p:cNvPr id="152" name="Google Shape;152;p5"/>
          <p:cNvSpPr txBox="1"/>
          <p:nvPr/>
        </p:nvSpPr>
        <p:spPr>
          <a:xfrm>
            <a:off x="576220" y="5236722"/>
            <a:ext cx="10893287"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Arial"/>
                <a:ea typeface="Arial"/>
                <a:cs typeface="Arial"/>
                <a:sym typeface="Arial"/>
              </a:rPr>
              <a:t>The Smeared didn’t budge. Instead, it reached out its tendrils and began to glow with an eerie yellow haze.</a:t>
            </a:r>
            <a:endParaRPr/>
          </a:p>
        </p:txBody>
      </p:sp>
      <p:sp>
        <p:nvSpPr>
          <p:cNvPr id="153" name="Google Shape;153;p5"/>
          <p:cNvSpPr txBox="1"/>
          <p:nvPr/>
        </p:nvSpPr>
        <p:spPr>
          <a:xfrm>
            <a:off x="576219" y="5236721"/>
            <a:ext cx="10893287"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Arial"/>
                <a:ea typeface="Arial"/>
                <a:cs typeface="Arial"/>
                <a:sym typeface="Arial"/>
              </a:rPr>
              <a:t>The Smeared unleashed a miasmic magic that rumbled like an angry thunder cloud. The cloud aimed for the ruins and surrounding wood...</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49"/>
                                        </p:tgtEl>
                                        <p:attrNameLst>
                                          <p:attrName>style.visibility</p:attrName>
                                        </p:attrNameLst>
                                      </p:cBhvr>
                                      <p:to>
                                        <p:strVal val="visible"/>
                                      </p:to>
                                    </p:set>
                                    <p:animEffect filter="fade" transition="in">
                                      <p:cBhvr>
                                        <p:cTn dur="500"/>
                                        <p:tgtEl>
                                          <p:spTgt spid="149"/>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52"/>
                                        </p:tgtEl>
                                        <p:attrNameLst>
                                          <p:attrName>style.visibility</p:attrName>
                                        </p:attrNameLst>
                                      </p:cBhvr>
                                      <p:to>
                                        <p:strVal val="visible"/>
                                      </p:to>
                                    </p:set>
                                    <p:animEffect filter="fade" transition="in">
                                      <p:cBhvr>
                                        <p:cTn dur="500"/>
                                        <p:tgtEl>
                                          <p:spTgt spid="15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152"/>
                                        </p:tgtEl>
                                      </p:cBhvr>
                                    </p:animEffect>
                                    <p:set>
                                      <p:cBhvr>
                                        <p:cTn dur="1" fill="hold">
                                          <p:stCondLst>
                                            <p:cond delay="500"/>
                                          </p:stCondLst>
                                        </p:cTn>
                                        <p:tgtEl>
                                          <p:spTgt spid="152"/>
                                        </p:tgtEl>
                                        <p:attrNameLst>
                                          <p:attrName>style.visibility</p:attrName>
                                        </p:attrNameLst>
                                      </p:cBhvr>
                                      <p:to>
                                        <p:strVal val="hidden"/>
                                      </p:to>
                                    </p:set>
                                  </p:childTnLst>
                                </p:cTn>
                              </p:par>
                            </p:childTnLst>
                          </p:cTn>
                        </p:par>
                        <p:par>
                          <p:cTn fill="hold">
                            <p:stCondLst>
                              <p:cond delay="500"/>
                            </p:stCondLst>
                            <p:childTnLst>
                              <p:par>
                                <p:cTn fill="hold" nodeType="afterEffect" presetClass="exit" presetID="10" presetSubtype="0">
                                  <p:stCondLst>
                                    <p:cond delay="0"/>
                                  </p:stCondLst>
                                  <p:childTnLst>
                                    <p:animEffect filter="fade" transition="out">
                                      <p:cBhvr>
                                        <p:cTn dur="500"/>
                                        <p:tgtEl>
                                          <p:spTgt spid="149"/>
                                        </p:tgtEl>
                                      </p:cBhvr>
                                    </p:animEffect>
                                    <p:set>
                                      <p:cBhvr>
                                        <p:cTn dur="1" fill="hold">
                                          <p:stCondLst>
                                            <p:cond delay="500"/>
                                          </p:stCondLst>
                                        </p:cTn>
                                        <p:tgtEl>
                                          <p:spTgt spid="149"/>
                                        </p:tgtEl>
                                        <p:attrNameLst>
                                          <p:attrName>style.visibility</p:attrName>
                                        </p:attrNameLst>
                                      </p:cBhvr>
                                      <p:to>
                                        <p:strVal val="hidden"/>
                                      </p:to>
                                    </p:se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48"/>
                                        </p:tgtEl>
                                        <p:attrNameLst>
                                          <p:attrName>style.visibility</p:attrName>
                                        </p:attrNameLst>
                                      </p:cBhvr>
                                      <p:to>
                                        <p:strVal val="visible"/>
                                      </p:to>
                                    </p:set>
                                    <p:animEffect filter="fade" transition="in">
                                      <p:cBhvr>
                                        <p:cTn dur="500"/>
                                        <p:tgtEl>
                                          <p:spTgt spid="148"/>
                                        </p:tgtEl>
                                      </p:cBhvr>
                                    </p:animEffect>
                                  </p:childTnLst>
                                </p:cTn>
                              </p:par>
                            </p:childTnLst>
                          </p:cTn>
                        </p:par>
                        <p:par>
                          <p:cTn fill="hold">
                            <p:stCondLst>
                              <p:cond delay="1500"/>
                            </p:stCondLst>
                            <p:childTnLst>
                              <p:par>
                                <p:cTn fill="hold" nodeType="afterEffect" presetClass="entr" presetID="10" presetSubtype="0">
                                  <p:stCondLst>
                                    <p:cond delay="2000"/>
                                  </p:stCondLst>
                                  <p:childTnLst>
                                    <p:set>
                                      <p:cBhvr>
                                        <p:cTn dur="1" fill="hold">
                                          <p:stCondLst>
                                            <p:cond delay="0"/>
                                          </p:stCondLst>
                                        </p:cTn>
                                        <p:tgtEl>
                                          <p:spTgt spid="150"/>
                                        </p:tgtEl>
                                        <p:attrNameLst>
                                          <p:attrName>style.visibility</p:attrName>
                                        </p:attrNameLst>
                                      </p:cBhvr>
                                      <p:to>
                                        <p:strVal val="visible"/>
                                      </p:to>
                                    </p:set>
                                    <p:animEffect filter="fade" transition="in">
                                      <p:cBhvr>
                                        <p:cTn dur="500"/>
                                        <p:tgtEl>
                                          <p:spTgt spid="150"/>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153"/>
                                        </p:tgtEl>
                                        <p:attrNameLst>
                                          <p:attrName>style.visibility</p:attrName>
                                        </p:attrNameLst>
                                      </p:cBhvr>
                                      <p:to>
                                        <p:strVal val="visible"/>
                                      </p:to>
                                    </p:set>
                                    <p:animEffect filter="fade" transition="in">
                                      <p:cBhvr>
                                        <p:cTn dur="500"/>
                                        <p:tgtEl>
                                          <p:spTgt spid="15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153"/>
                                        </p:tgtEl>
                                      </p:cBhvr>
                                    </p:animEffect>
                                    <p:set>
                                      <p:cBhvr>
                                        <p:cTn dur="1" fill="hold">
                                          <p:stCondLst>
                                            <p:cond delay="500"/>
                                          </p:stCondLst>
                                        </p:cTn>
                                        <p:tgtEl>
                                          <p:spTgt spid="153"/>
                                        </p:tgtEl>
                                        <p:attrNameLst>
                                          <p:attrName>style.visibility</p:attrName>
                                        </p:attrNameLst>
                                      </p:cBhvr>
                                      <p:to>
                                        <p:strVal val="hidden"/>
                                      </p:to>
                                    </p:set>
                                  </p:childTnLst>
                                </p:cTn>
                              </p:par>
                            </p:childTnLst>
                          </p:cTn>
                        </p:par>
                        <p:par>
                          <p:cTn fill="hold">
                            <p:stCondLst>
                              <p:cond delay="500"/>
                            </p:stCondLst>
                            <p:childTnLst>
                              <p:par>
                                <p:cTn fill="hold" nodeType="afterEffect" presetClass="exit" presetID="10" presetSubtype="0">
                                  <p:stCondLst>
                                    <p:cond delay="0"/>
                                  </p:stCondLst>
                                  <p:childTnLst>
                                    <p:animEffect filter="fade" transition="out">
                                      <p:cBhvr>
                                        <p:cTn dur="500"/>
                                        <p:tgtEl>
                                          <p:spTgt spid="150"/>
                                        </p:tgtEl>
                                      </p:cBhvr>
                                    </p:animEffect>
                                    <p:set>
                                      <p:cBhvr>
                                        <p:cTn dur="1" fill="hold">
                                          <p:stCondLst>
                                            <p:cond delay="500"/>
                                          </p:stCondLst>
                                        </p:cTn>
                                        <p:tgtEl>
                                          <p:spTgt spid="150"/>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8" name="Shape 158"/>
        <p:cNvGrpSpPr/>
        <p:nvPr/>
      </p:nvGrpSpPr>
      <p:grpSpPr>
        <a:xfrm>
          <a:off x="0" y="0"/>
          <a:ext cx="0" cy="0"/>
          <a:chOff x="0" y="0"/>
          <a:chExt cx="0" cy="0"/>
        </a:xfrm>
      </p:grpSpPr>
      <p:pic>
        <p:nvPicPr>
          <p:cNvPr descr="A yellow and black background&#10;&#10;Description automatically generated with medium confidence" id="159" name="Google Shape;159;p6"/>
          <p:cNvPicPr preferRelativeResize="0"/>
          <p:nvPr/>
        </p:nvPicPr>
        <p:blipFill rotWithShape="1">
          <a:blip r:embed="rId4">
            <a:alphaModFix/>
          </a:blip>
          <a:srcRect b="0" l="0" r="0" t="0"/>
          <a:stretch/>
        </p:blipFill>
        <p:spPr>
          <a:xfrm>
            <a:off x="7966553" y="2943914"/>
            <a:ext cx="4225447" cy="3885902"/>
          </a:xfrm>
          <a:prstGeom prst="rect">
            <a:avLst/>
          </a:prstGeom>
          <a:noFill/>
          <a:ln>
            <a:noFill/>
          </a:ln>
        </p:spPr>
      </p:pic>
      <p:pic>
        <p:nvPicPr>
          <p:cNvPr descr="A cartoon of a tree&#10;&#10;Description automatically generated" id="160" name="Google Shape;160;p6"/>
          <p:cNvPicPr preferRelativeResize="0"/>
          <p:nvPr/>
        </p:nvPicPr>
        <p:blipFill rotWithShape="1">
          <a:blip r:embed="rId5">
            <a:alphaModFix/>
          </a:blip>
          <a:srcRect b="0" l="0" r="0" t="0"/>
          <a:stretch/>
        </p:blipFill>
        <p:spPr>
          <a:xfrm>
            <a:off x="-1" y="0"/>
            <a:ext cx="12171405" cy="6858000"/>
          </a:xfrm>
          <a:prstGeom prst="rect">
            <a:avLst/>
          </a:prstGeom>
          <a:noFill/>
          <a:ln>
            <a:noFill/>
          </a:ln>
        </p:spPr>
      </p:pic>
      <p:pic>
        <p:nvPicPr>
          <p:cNvPr descr="A close up of a painting&#10;&#10;Description automatically generated" id="161" name="Google Shape;161;p6"/>
          <p:cNvPicPr preferRelativeResize="0"/>
          <p:nvPr/>
        </p:nvPicPr>
        <p:blipFill rotWithShape="1">
          <a:blip r:embed="rId6">
            <a:alphaModFix/>
          </a:blip>
          <a:srcRect b="0" l="0" r="0" t="0"/>
          <a:stretch/>
        </p:blipFill>
        <p:spPr>
          <a:xfrm>
            <a:off x="-20598" y="0"/>
            <a:ext cx="12171405" cy="6858000"/>
          </a:xfrm>
          <a:prstGeom prst="rect">
            <a:avLst/>
          </a:prstGeom>
          <a:noFill/>
          <a:ln>
            <a:noFill/>
          </a:ln>
        </p:spPr>
      </p:pic>
      <p:pic>
        <p:nvPicPr>
          <p:cNvPr descr="A group of yellow spots on a black background&#10;&#10;Description automatically generated" id="162" name="Google Shape;162;p6"/>
          <p:cNvPicPr preferRelativeResize="0"/>
          <p:nvPr/>
        </p:nvPicPr>
        <p:blipFill rotWithShape="1">
          <a:blip r:embed="rId7">
            <a:alphaModFix/>
          </a:blip>
          <a:srcRect b="0" l="0" r="0" t="0"/>
          <a:stretch/>
        </p:blipFill>
        <p:spPr>
          <a:xfrm>
            <a:off x="20595" y="0"/>
            <a:ext cx="12171405" cy="6858000"/>
          </a:xfrm>
          <a:prstGeom prst="rect">
            <a:avLst/>
          </a:prstGeom>
          <a:noFill/>
          <a:ln>
            <a:noFill/>
          </a:ln>
        </p:spPr>
      </p:pic>
      <p:sp>
        <p:nvSpPr>
          <p:cNvPr id="163" name="Google Shape;163;p6"/>
          <p:cNvSpPr/>
          <p:nvPr/>
        </p:nvSpPr>
        <p:spPr>
          <a:xfrm>
            <a:off x="10297" y="4582967"/>
            <a:ext cx="12192000" cy="2138508"/>
          </a:xfrm>
          <a:prstGeom prst="roundRect">
            <a:avLst>
              <a:gd fmla="val 16667" name="adj"/>
            </a:avLst>
          </a:prstGeom>
          <a:solidFill>
            <a:schemeClr val="accent1">
              <a:alpha val="83921"/>
            </a:schemeClr>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4" name="Google Shape;164;p6"/>
          <p:cNvSpPr/>
          <p:nvPr/>
        </p:nvSpPr>
        <p:spPr>
          <a:xfrm>
            <a:off x="10297" y="4582967"/>
            <a:ext cx="12192000" cy="2138508"/>
          </a:xfrm>
          <a:prstGeom prst="roundRect">
            <a:avLst>
              <a:gd fmla="val 16667" name="adj"/>
            </a:avLst>
          </a:prstGeom>
          <a:solidFill>
            <a:schemeClr val="accent1">
              <a:alpha val="83921"/>
            </a:schemeClr>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5" name="Google Shape;165;p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3200">
                <a:solidFill>
                  <a:schemeClr val="dk1"/>
                </a:solidFill>
              </a:rPr>
              <a:t>‹#›</a:t>
            </a:fld>
            <a:endParaRPr sz="3200">
              <a:solidFill>
                <a:schemeClr val="dk1"/>
              </a:solidFill>
            </a:endParaRPr>
          </a:p>
        </p:txBody>
      </p:sp>
      <p:sp>
        <p:nvSpPr>
          <p:cNvPr id="166" name="Google Shape;166;p6"/>
          <p:cNvSpPr txBox="1"/>
          <p:nvPr/>
        </p:nvSpPr>
        <p:spPr>
          <a:xfrm>
            <a:off x="429780" y="5043415"/>
            <a:ext cx="10893287"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Arial"/>
                <a:ea typeface="Arial"/>
                <a:cs typeface="Arial"/>
                <a:sym typeface="Arial"/>
              </a:rPr>
              <a:t>The cloud circled around the forest, seemingly more interested in the terrain than Deanna and her friends. However, the moment it touched the branches…</a:t>
            </a:r>
            <a:endParaRPr/>
          </a:p>
        </p:txBody>
      </p:sp>
      <p:sp>
        <p:nvSpPr>
          <p:cNvPr id="167" name="Google Shape;167;p6"/>
          <p:cNvSpPr txBox="1"/>
          <p:nvPr/>
        </p:nvSpPr>
        <p:spPr>
          <a:xfrm>
            <a:off x="419482" y="5043415"/>
            <a:ext cx="10893287"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Arial"/>
                <a:ea typeface="Arial"/>
                <a:cs typeface="Arial"/>
                <a:sym typeface="Arial"/>
              </a:rPr>
              <a:t>The yellow magic blurred reality in its wake. The trees, the ground, and even the sky began to bleed like runny paint. Some parts oozed up while other parts oozed down.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59"/>
                                        </p:tgtEl>
                                        <p:attrNameLst>
                                          <p:attrName>style.visibility</p:attrName>
                                        </p:attrNameLst>
                                      </p:cBhvr>
                                      <p:to>
                                        <p:strVal val="visible"/>
                                      </p:to>
                                    </p:set>
                                    <p:animEffect filter="fade" transition="in">
                                      <p:cBhvr>
                                        <p:cTn dur="1000"/>
                                        <p:tgtEl>
                                          <p:spTgt spid="159"/>
                                        </p:tgtEl>
                                      </p:cBhvr>
                                    </p:animEffect>
                                  </p:childTnLst>
                                </p:cTn>
                              </p:par>
                            </p:childTnLst>
                          </p:cTn>
                        </p:par>
                        <p:par>
                          <p:cTn fill="hold">
                            <p:stCondLst>
                              <p:cond delay="1000"/>
                            </p:stCondLst>
                            <p:childTnLst>
                              <p:par>
                                <p:cTn fill="hold" nodeType="afterEffect" presetClass="entr" presetID="10" presetSubtype="0">
                                  <p:stCondLst>
                                    <p:cond delay="1500"/>
                                  </p:stCondLst>
                                  <p:childTnLst>
                                    <p:set>
                                      <p:cBhvr>
                                        <p:cTn dur="1" fill="hold">
                                          <p:stCondLst>
                                            <p:cond delay="0"/>
                                          </p:stCondLst>
                                        </p:cTn>
                                        <p:tgtEl>
                                          <p:spTgt spid="163"/>
                                        </p:tgtEl>
                                        <p:attrNameLst>
                                          <p:attrName>style.visibility</p:attrName>
                                        </p:attrNameLst>
                                      </p:cBhvr>
                                      <p:to>
                                        <p:strVal val="visible"/>
                                      </p:to>
                                    </p:set>
                                    <p:animEffect filter="fade" transition="in">
                                      <p:cBhvr>
                                        <p:cTn dur="500"/>
                                        <p:tgtEl>
                                          <p:spTgt spid="163"/>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166"/>
                                        </p:tgtEl>
                                        <p:attrNameLst>
                                          <p:attrName>style.visibility</p:attrName>
                                        </p:attrNameLst>
                                      </p:cBhvr>
                                      <p:to>
                                        <p:strVal val="visible"/>
                                      </p:to>
                                    </p:set>
                                    <p:animEffect filter="fade" transition="in">
                                      <p:cBhvr>
                                        <p:cTn dur="500"/>
                                        <p:tgtEl>
                                          <p:spTgt spid="16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166"/>
                                        </p:tgtEl>
                                      </p:cBhvr>
                                    </p:animEffect>
                                    <p:set>
                                      <p:cBhvr>
                                        <p:cTn dur="1" fill="hold">
                                          <p:stCondLst>
                                            <p:cond delay="500"/>
                                          </p:stCondLst>
                                        </p:cTn>
                                        <p:tgtEl>
                                          <p:spTgt spid="166"/>
                                        </p:tgtEl>
                                        <p:attrNameLst>
                                          <p:attrName>style.visibility</p:attrName>
                                        </p:attrNameLst>
                                      </p:cBhvr>
                                      <p:to>
                                        <p:strVal val="hidden"/>
                                      </p:to>
                                    </p:set>
                                  </p:childTnLst>
                                </p:cTn>
                              </p:par>
                            </p:childTnLst>
                          </p:cTn>
                        </p:par>
                        <p:par>
                          <p:cTn fill="hold">
                            <p:stCondLst>
                              <p:cond delay="500"/>
                            </p:stCondLst>
                            <p:childTnLst>
                              <p:par>
                                <p:cTn fill="hold" nodeType="afterEffect" presetClass="exit" presetID="10" presetSubtype="0">
                                  <p:stCondLst>
                                    <p:cond delay="0"/>
                                  </p:stCondLst>
                                  <p:childTnLst>
                                    <p:animEffect filter="fade" transition="out">
                                      <p:cBhvr>
                                        <p:cTn dur="500"/>
                                        <p:tgtEl>
                                          <p:spTgt spid="163"/>
                                        </p:tgtEl>
                                      </p:cBhvr>
                                    </p:animEffect>
                                    <p:set>
                                      <p:cBhvr>
                                        <p:cTn dur="1" fill="hold">
                                          <p:stCondLst>
                                            <p:cond delay="500"/>
                                          </p:stCondLst>
                                        </p:cTn>
                                        <p:tgtEl>
                                          <p:spTgt spid="163"/>
                                        </p:tgtEl>
                                        <p:attrNameLst>
                                          <p:attrName>style.visibility</p:attrName>
                                        </p:attrNameLst>
                                      </p:cBhvr>
                                      <p:to>
                                        <p:strVal val="hidden"/>
                                      </p:to>
                                    </p:set>
                                  </p:childTnLst>
                                </p:cTn>
                              </p:par>
                            </p:childTnLst>
                          </p:cTn>
                        </p:par>
                        <p:par>
                          <p:cTn fill="hold">
                            <p:stCondLst>
                              <p:cond delay="1000"/>
                            </p:stCondLst>
                            <p:childTnLst>
                              <p:par>
                                <p:cTn fill="hold" nodeType="afterEffect" presetClass="entr" presetID="10" presetSubtype="0">
                                  <p:stCondLst>
                                    <p:cond delay="500"/>
                                  </p:stCondLst>
                                  <p:childTnLst>
                                    <p:set>
                                      <p:cBhvr>
                                        <p:cTn dur="1" fill="hold">
                                          <p:stCondLst>
                                            <p:cond delay="0"/>
                                          </p:stCondLst>
                                        </p:cTn>
                                        <p:tgtEl>
                                          <p:spTgt spid="162"/>
                                        </p:tgtEl>
                                        <p:attrNameLst>
                                          <p:attrName>style.visibility</p:attrName>
                                        </p:attrNameLst>
                                      </p:cBhvr>
                                      <p:to>
                                        <p:strVal val="visible"/>
                                      </p:to>
                                    </p:set>
                                    <p:animEffect filter="fade" transition="in">
                                      <p:cBhvr>
                                        <p:cTn dur="500"/>
                                        <p:tgtEl>
                                          <p:spTgt spid="162"/>
                                        </p:tgtEl>
                                      </p:cBhvr>
                                    </p:animEffect>
                                  </p:childTnLst>
                                </p:cTn>
                              </p:par>
                            </p:childTnLst>
                          </p:cTn>
                        </p:par>
                        <p:par>
                          <p:cTn fill="hold">
                            <p:stCondLst>
                              <p:cond delay="1500"/>
                            </p:stCondLst>
                            <p:childTnLst>
                              <p:par>
                                <p:cTn fill="hold" nodeType="afterEffect" presetClass="entr" presetID="10" presetSubtype="0">
                                  <p:stCondLst>
                                    <p:cond delay="500"/>
                                  </p:stCondLst>
                                  <p:childTnLst>
                                    <p:set>
                                      <p:cBhvr>
                                        <p:cTn dur="1" fill="hold">
                                          <p:stCondLst>
                                            <p:cond delay="0"/>
                                          </p:stCondLst>
                                        </p:cTn>
                                        <p:tgtEl>
                                          <p:spTgt spid="160"/>
                                        </p:tgtEl>
                                        <p:attrNameLst>
                                          <p:attrName>style.visibility</p:attrName>
                                        </p:attrNameLst>
                                      </p:cBhvr>
                                      <p:to>
                                        <p:strVal val="visible"/>
                                      </p:to>
                                    </p:set>
                                    <p:animEffect filter="fade" transition="in">
                                      <p:cBhvr>
                                        <p:cTn dur="1000"/>
                                        <p:tgtEl>
                                          <p:spTgt spid="160"/>
                                        </p:tgtEl>
                                      </p:cBhvr>
                                    </p:animEffect>
                                  </p:childTnLst>
                                </p:cTn>
                              </p:par>
                            </p:childTnLst>
                          </p:cTn>
                        </p:par>
                        <p:par>
                          <p:cTn fill="hold">
                            <p:stCondLst>
                              <p:cond delay="2500"/>
                            </p:stCondLst>
                            <p:childTnLst>
                              <p:par>
                                <p:cTn fill="hold" nodeType="afterEffect" presetClass="entr" presetID="10" presetSubtype="0">
                                  <p:stCondLst>
                                    <p:cond delay="500"/>
                                  </p:stCondLst>
                                  <p:childTnLst>
                                    <p:set>
                                      <p:cBhvr>
                                        <p:cTn dur="1" fill="hold">
                                          <p:stCondLst>
                                            <p:cond delay="0"/>
                                          </p:stCondLst>
                                        </p:cTn>
                                        <p:tgtEl>
                                          <p:spTgt spid="161"/>
                                        </p:tgtEl>
                                        <p:attrNameLst>
                                          <p:attrName>style.visibility</p:attrName>
                                        </p:attrNameLst>
                                      </p:cBhvr>
                                      <p:to>
                                        <p:strVal val="visible"/>
                                      </p:to>
                                    </p:set>
                                    <p:animEffect filter="fade" transition="in">
                                      <p:cBhvr>
                                        <p:cTn dur="1000"/>
                                        <p:tgtEl>
                                          <p:spTgt spid="161"/>
                                        </p:tgtEl>
                                      </p:cBhvr>
                                    </p:animEffect>
                                  </p:childTnLst>
                                </p:cTn>
                              </p:par>
                            </p:childTnLst>
                          </p:cTn>
                        </p:par>
                        <p:par>
                          <p:cTn fill="hold">
                            <p:stCondLst>
                              <p:cond delay="3500"/>
                            </p:stCondLst>
                            <p:childTnLst>
                              <p:par>
                                <p:cTn fill="hold" nodeType="afterEffect" presetClass="entr" presetID="10" presetSubtype="0">
                                  <p:stCondLst>
                                    <p:cond delay="0"/>
                                  </p:stCondLst>
                                  <p:childTnLst>
                                    <p:set>
                                      <p:cBhvr>
                                        <p:cTn dur="1" fill="hold">
                                          <p:stCondLst>
                                            <p:cond delay="0"/>
                                          </p:stCondLst>
                                        </p:cTn>
                                        <p:tgtEl>
                                          <p:spTgt spid="164"/>
                                        </p:tgtEl>
                                        <p:attrNameLst>
                                          <p:attrName>style.visibility</p:attrName>
                                        </p:attrNameLst>
                                      </p:cBhvr>
                                      <p:to>
                                        <p:strVal val="visible"/>
                                      </p:to>
                                    </p:set>
                                    <p:animEffect filter="fade" transition="in">
                                      <p:cBhvr>
                                        <p:cTn dur="500"/>
                                        <p:tgtEl>
                                          <p:spTgt spid="164"/>
                                        </p:tgtEl>
                                      </p:cBhvr>
                                    </p:animEffect>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167"/>
                                        </p:tgtEl>
                                        <p:attrNameLst>
                                          <p:attrName>style.visibility</p:attrName>
                                        </p:attrNameLst>
                                      </p:cBhvr>
                                      <p:to>
                                        <p:strVal val="visible"/>
                                      </p:to>
                                    </p:set>
                                    <p:animEffect filter="fade" transition="in">
                                      <p:cBhvr>
                                        <p:cTn dur="500"/>
                                        <p:tgtEl>
                                          <p:spTgt spid="16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167"/>
                                        </p:tgtEl>
                                      </p:cBhvr>
                                    </p:animEffect>
                                    <p:set>
                                      <p:cBhvr>
                                        <p:cTn dur="1" fill="hold">
                                          <p:stCondLst>
                                            <p:cond delay="500"/>
                                          </p:stCondLst>
                                        </p:cTn>
                                        <p:tgtEl>
                                          <p:spTgt spid="167"/>
                                        </p:tgtEl>
                                        <p:attrNameLst>
                                          <p:attrName>style.visibility</p:attrName>
                                        </p:attrNameLst>
                                      </p:cBhvr>
                                      <p:to>
                                        <p:strVal val="hidden"/>
                                      </p:to>
                                    </p:set>
                                  </p:childTnLst>
                                </p:cTn>
                              </p:par>
                            </p:childTnLst>
                          </p:cTn>
                        </p:par>
                        <p:par>
                          <p:cTn fill="hold">
                            <p:stCondLst>
                              <p:cond delay="500"/>
                            </p:stCondLst>
                            <p:childTnLst>
                              <p:par>
                                <p:cTn fill="hold" nodeType="afterEffect" presetClass="exit" presetID="10" presetSubtype="0">
                                  <p:stCondLst>
                                    <p:cond delay="0"/>
                                  </p:stCondLst>
                                  <p:childTnLst>
                                    <p:animEffect filter="fade" transition="out">
                                      <p:cBhvr>
                                        <p:cTn dur="500"/>
                                        <p:tgtEl>
                                          <p:spTgt spid="164"/>
                                        </p:tgtEl>
                                      </p:cBhvr>
                                    </p:animEffect>
                                    <p:set>
                                      <p:cBhvr>
                                        <p:cTn dur="1" fill="hold">
                                          <p:stCondLst>
                                            <p:cond delay="500"/>
                                          </p:stCondLst>
                                        </p:cTn>
                                        <p:tgtEl>
                                          <p:spTgt spid="164"/>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2" name="Shape 172"/>
        <p:cNvGrpSpPr/>
        <p:nvPr/>
      </p:nvGrpSpPr>
      <p:grpSpPr>
        <a:xfrm>
          <a:off x="0" y="0"/>
          <a:ext cx="0" cy="0"/>
          <a:chOff x="0" y="0"/>
          <a:chExt cx="0" cy="0"/>
        </a:xfrm>
      </p:grpSpPr>
      <p:pic>
        <p:nvPicPr>
          <p:cNvPr descr="A drawing of a couple of people&#10;&#10;Description automatically generated" id="173" name="Google Shape;173;p7"/>
          <p:cNvPicPr preferRelativeResize="0"/>
          <p:nvPr/>
        </p:nvPicPr>
        <p:blipFill rotWithShape="1">
          <a:blip r:embed="rId4">
            <a:alphaModFix/>
          </a:blip>
          <a:srcRect b="0" l="0" r="0" t="0"/>
          <a:stretch/>
        </p:blipFill>
        <p:spPr>
          <a:xfrm>
            <a:off x="6839211" y="4104253"/>
            <a:ext cx="5352789" cy="2753747"/>
          </a:xfrm>
          <a:prstGeom prst="rect">
            <a:avLst/>
          </a:prstGeom>
          <a:noFill/>
          <a:ln>
            <a:noFill/>
          </a:ln>
        </p:spPr>
      </p:pic>
      <p:pic>
        <p:nvPicPr>
          <p:cNvPr descr="A sketch of a cartoon character&#10;&#10;Description automatically generated" id="174" name="Google Shape;174;p7"/>
          <p:cNvPicPr preferRelativeResize="0"/>
          <p:nvPr/>
        </p:nvPicPr>
        <p:blipFill rotWithShape="1">
          <a:blip r:embed="rId5">
            <a:alphaModFix/>
          </a:blip>
          <a:srcRect b="0" l="0" r="0" t="0"/>
          <a:stretch/>
        </p:blipFill>
        <p:spPr>
          <a:xfrm>
            <a:off x="193545" y="659310"/>
            <a:ext cx="11998455" cy="6198690"/>
          </a:xfrm>
          <a:prstGeom prst="rect">
            <a:avLst/>
          </a:prstGeom>
          <a:noFill/>
          <a:ln>
            <a:noFill/>
          </a:ln>
        </p:spPr>
      </p:pic>
      <p:sp>
        <p:nvSpPr>
          <p:cNvPr id="175" name="Google Shape;175;p7"/>
          <p:cNvSpPr/>
          <p:nvPr/>
        </p:nvSpPr>
        <p:spPr>
          <a:xfrm>
            <a:off x="0" y="4582967"/>
            <a:ext cx="12192000" cy="2138508"/>
          </a:xfrm>
          <a:prstGeom prst="roundRect">
            <a:avLst>
              <a:gd fmla="val 16667" name="adj"/>
            </a:avLst>
          </a:prstGeom>
          <a:solidFill>
            <a:schemeClr val="accent1">
              <a:alpha val="83921"/>
            </a:schemeClr>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6" name="Google Shape;176;p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3200">
                <a:solidFill>
                  <a:schemeClr val="dk1"/>
                </a:solidFill>
              </a:rPr>
              <a:t>‹#›</a:t>
            </a:fld>
            <a:endParaRPr sz="3200">
              <a:solidFill>
                <a:schemeClr val="dk1"/>
              </a:solidFill>
            </a:endParaRPr>
          </a:p>
        </p:txBody>
      </p:sp>
      <p:sp>
        <p:nvSpPr>
          <p:cNvPr id="177" name="Google Shape;177;p7"/>
          <p:cNvSpPr txBox="1"/>
          <p:nvPr/>
        </p:nvSpPr>
        <p:spPr>
          <a:xfrm>
            <a:off x="576219" y="5236721"/>
            <a:ext cx="10893287"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Arial"/>
                <a:ea typeface="Arial"/>
                <a:cs typeface="Arial"/>
                <a:sym typeface="Arial"/>
              </a:rPr>
              <a:t>Deanna, Lethabo, and Athos stopped in their tracks, speechless at the sight before them!</a:t>
            </a:r>
            <a:endParaRPr/>
          </a:p>
        </p:txBody>
      </p:sp>
    </p:spTree>
  </p:cSld>
  <p:clrMapOvr>
    <a:masterClrMapping/>
  </p:clrMapOvr>
  <p:transition spd="slow">
    <p:wipe dir="l"/>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73"/>
                                        </p:tgtEl>
                                        <p:attrNameLst>
                                          <p:attrName>style.visibility</p:attrName>
                                        </p:attrNameLst>
                                      </p:cBhvr>
                                      <p:to>
                                        <p:strVal val="visible"/>
                                      </p:to>
                                    </p:set>
                                    <p:animEffect filter="fade" transition="in">
                                      <p:cBhvr>
                                        <p:cTn dur="500"/>
                                        <p:tgtEl>
                                          <p:spTgt spid="173"/>
                                        </p:tgtEl>
                                      </p:cBhvr>
                                    </p:animEffect>
                                  </p:childTnLst>
                                </p:cTn>
                              </p:par>
                            </p:childTnLst>
                          </p:cTn>
                        </p:par>
                        <p:par>
                          <p:cTn fill="hold">
                            <p:stCondLst>
                              <p:cond delay="500"/>
                            </p:stCondLst>
                            <p:childTnLst>
                              <p:par>
                                <p:cTn fill="hold" nodeType="afterEffect" presetClass="exit" presetID="10" presetSubtype="0">
                                  <p:stCondLst>
                                    <p:cond delay="500"/>
                                  </p:stCondLst>
                                  <p:childTnLst>
                                    <p:animEffect filter="fade" transition="out">
                                      <p:cBhvr>
                                        <p:cTn dur="500"/>
                                        <p:tgtEl>
                                          <p:spTgt spid="173"/>
                                        </p:tgtEl>
                                      </p:cBhvr>
                                    </p:animEffect>
                                    <p:set>
                                      <p:cBhvr>
                                        <p:cTn dur="1" fill="hold">
                                          <p:stCondLst>
                                            <p:cond delay="500"/>
                                          </p:stCondLst>
                                        </p:cTn>
                                        <p:tgtEl>
                                          <p:spTgt spid="173"/>
                                        </p:tgtEl>
                                        <p:attrNameLst>
                                          <p:attrName>style.visibility</p:attrName>
                                        </p:attrNameLst>
                                      </p:cBhvr>
                                      <p:to>
                                        <p:strVal val="hidden"/>
                                      </p:to>
                                    </p:se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74"/>
                                        </p:tgtEl>
                                        <p:attrNameLst>
                                          <p:attrName>style.visibility</p:attrName>
                                        </p:attrNameLst>
                                      </p:cBhvr>
                                      <p:to>
                                        <p:strVal val="visible"/>
                                      </p:to>
                                    </p:set>
                                    <p:animEffect filter="fade" transition="in">
                                      <p:cBhvr>
                                        <p:cTn dur="500"/>
                                        <p:tgtEl>
                                          <p:spTgt spid="17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5"/>
                                        </p:tgtEl>
                                        <p:attrNameLst>
                                          <p:attrName>style.visibility</p:attrName>
                                        </p:attrNameLst>
                                      </p:cBhvr>
                                      <p:to>
                                        <p:strVal val="visible"/>
                                      </p:to>
                                    </p:set>
                                    <p:animEffect filter="fade" transition="in">
                                      <p:cBhvr>
                                        <p:cTn dur="500"/>
                                        <p:tgtEl>
                                          <p:spTgt spid="175"/>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77"/>
                                        </p:tgtEl>
                                        <p:attrNameLst>
                                          <p:attrName>style.visibility</p:attrName>
                                        </p:attrNameLst>
                                      </p:cBhvr>
                                      <p:to>
                                        <p:strVal val="visible"/>
                                      </p:to>
                                    </p:set>
                                    <p:animEffect filter="fade" transition="in">
                                      <p:cBhvr>
                                        <p:cTn dur="500"/>
                                        <p:tgtEl>
                                          <p:spTgt spid="17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177"/>
                                        </p:tgtEl>
                                      </p:cBhvr>
                                    </p:animEffect>
                                    <p:set>
                                      <p:cBhvr>
                                        <p:cTn dur="1" fill="hold">
                                          <p:stCondLst>
                                            <p:cond delay="500"/>
                                          </p:stCondLst>
                                        </p:cTn>
                                        <p:tgtEl>
                                          <p:spTgt spid="177"/>
                                        </p:tgtEl>
                                        <p:attrNameLst>
                                          <p:attrName>style.visibility</p:attrName>
                                        </p:attrNameLst>
                                      </p:cBhvr>
                                      <p:to>
                                        <p:strVal val="hidden"/>
                                      </p:to>
                                    </p:set>
                                  </p:childTnLst>
                                </p:cTn>
                              </p:par>
                            </p:childTnLst>
                          </p:cTn>
                        </p:par>
                        <p:par>
                          <p:cTn fill="hold">
                            <p:stCondLst>
                              <p:cond delay="500"/>
                            </p:stCondLst>
                            <p:childTnLst>
                              <p:par>
                                <p:cTn fill="hold" nodeType="afterEffect" presetClass="exit" presetID="10" presetSubtype="0">
                                  <p:stCondLst>
                                    <p:cond delay="0"/>
                                  </p:stCondLst>
                                  <p:childTnLst>
                                    <p:animEffect filter="fade" transition="out">
                                      <p:cBhvr>
                                        <p:cTn dur="500"/>
                                        <p:tgtEl>
                                          <p:spTgt spid="175"/>
                                        </p:tgtEl>
                                      </p:cBhvr>
                                    </p:animEffect>
                                    <p:set>
                                      <p:cBhvr>
                                        <p:cTn dur="1" fill="hold">
                                          <p:stCondLst>
                                            <p:cond delay="500"/>
                                          </p:stCondLst>
                                        </p:cTn>
                                        <p:tgtEl>
                                          <p:spTgt spid="175"/>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2" name="Shape 182"/>
        <p:cNvGrpSpPr/>
        <p:nvPr/>
      </p:nvGrpSpPr>
      <p:grpSpPr>
        <a:xfrm>
          <a:off x="0" y="0"/>
          <a:ext cx="0" cy="0"/>
          <a:chOff x="0" y="0"/>
          <a:chExt cx="0" cy="0"/>
        </a:xfrm>
      </p:grpSpPr>
      <p:sp>
        <p:nvSpPr>
          <p:cNvPr id="183" name="Google Shape;183;p8"/>
          <p:cNvSpPr/>
          <p:nvPr/>
        </p:nvSpPr>
        <p:spPr>
          <a:xfrm>
            <a:off x="0" y="136525"/>
            <a:ext cx="12192000" cy="2138508"/>
          </a:xfrm>
          <a:prstGeom prst="roundRect">
            <a:avLst>
              <a:gd fmla="val 16667" name="adj"/>
            </a:avLst>
          </a:prstGeom>
          <a:solidFill>
            <a:schemeClr val="accent1">
              <a:alpha val="83921"/>
            </a:schemeClr>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4" name="Google Shape;184;p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3200">
                <a:solidFill>
                  <a:schemeClr val="dk1"/>
                </a:solidFill>
              </a:rPr>
              <a:t>‹#›</a:t>
            </a:fld>
            <a:endParaRPr sz="3200">
              <a:solidFill>
                <a:schemeClr val="dk1"/>
              </a:solidFill>
            </a:endParaRPr>
          </a:p>
        </p:txBody>
      </p:sp>
      <p:sp>
        <p:nvSpPr>
          <p:cNvPr id="185" name="Google Shape;185;p8"/>
          <p:cNvSpPr txBox="1"/>
          <p:nvPr/>
        </p:nvSpPr>
        <p:spPr>
          <a:xfrm>
            <a:off x="649356" y="790280"/>
            <a:ext cx="10893287"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Arial"/>
                <a:ea typeface="Arial"/>
                <a:cs typeface="Arial"/>
                <a:sym typeface="Arial"/>
              </a:rPr>
              <a:t>The path before them had turned upside-down! The floor was no longer solid with dirt and rocks, but instead opened to the sky below!</a:t>
            </a:r>
            <a:endParaRPr/>
          </a:p>
        </p:txBody>
      </p:sp>
      <p:sp>
        <p:nvSpPr>
          <p:cNvPr id="186" name="Google Shape;186;p8"/>
          <p:cNvSpPr txBox="1"/>
          <p:nvPr/>
        </p:nvSpPr>
        <p:spPr>
          <a:xfrm>
            <a:off x="649356" y="790280"/>
            <a:ext cx="10893287"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Arial"/>
                <a:ea typeface="Arial"/>
                <a:cs typeface="Arial"/>
                <a:sym typeface="Arial"/>
              </a:rPr>
              <a:t>Jumping in would either mean they fall down into the sky or fall up into the ground high up above with a </a:t>
            </a:r>
            <a:r>
              <a:rPr i="1" lang="en-US" sz="2400">
                <a:solidFill>
                  <a:schemeClr val="dk1"/>
                </a:solidFill>
                <a:latin typeface="Arial"/>
                <a:ea typeface="Arial"/>
                <a:cs typeface="Arial"/>
                <a:sym typeface="Arial"/>
              </a:rPr>
              <a:t>kur-splat</a:t>
            </a:r>
            <a:r>
              <a:rPr lang="en-US" sz="2400">
                <a:solidFill>
                  <a:schemeClr val="dk1"/>
                </a:solidFill>
                <a:latin typeface="Arial"/>
                <a:ea typeface="Arial"/>
                <a:cs typeface="Arial"/>
                <a:sym typeface="Arial"/>
              </a:rPr>
              <a:t>! They wouldn’t dare test it.</a:t>
            </a:r>
            <a:endParaRPr/>
          </a:p>
        </p:txBody>
      </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3"/>
                                        </p:tgtEl>
                                        <p:attrNameLst>
                                          <p:attrName>style.visibility</p:attrName>
                                        </p:attrNameLst>
                                      </p:cBhvr>
                                      <p:to>
                                        <p:strVal val="visible"/>
                                      </p:to>
                                    </p:set>
                                    <p:animEffect filter="fade" transition="in">
                                      <p:cBhvr>
                                        <p:cTn dur="500"/>
                                        <p:tgtEl>
                                          <p:spTgt spid="183"/>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85"/>
                                        </p:tgtEl>
                                        <p:attrNameLst>
                                          <p:attrName>style.visibility</p:attrName>
                                        </p:attrNameLst>
                                      </p:cBhvr>
                                      <p:to>
                                        <p:strVal val="visible"/>
                                      </p:to>
                                    </p:set>
                                    <p:animEffect filter="fade" transition="in">
                                      <p:cBhvr>
                                        <p:cTn dur="500"/>
                                        <p:tgtEl>
                                          <p:spTgt spid="18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185"/>
                                        </p:tgtEl>
                                      </p:cBhvr>
                                    </p:animEffect>
                                    <p:set>
                                      <p:cBhvr>
                                        <p:cTn dur="1" fill="hold">
                                          <p:stCondLst>
                                            <p:cond delay="500"/>
                                          </p:stCondLst>
                                        </p:cTn>
                                        <p:tgtEl>
                                          <p:spTgt spid="185"/>
                                        </p:tgtEl>
                                        <p:attrNameLst>
                                          <p:attrName>style.visibility</p:attrName>
                                        </p:attrNameLst>
                                      </p:cBhvr>
                                      <p:to>
                                        <p:strVal val="hidden"/>
                                      </p:to>
                                    </p:se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86"/>
                                        </p:tgtEl>
                                        <p:attrNameLst>
                                          <p:attrName>style.visibility</p:attrName>
                                        </p:attrNameLst>
                                      </p:cBhvr>
                                      <p:to>
                                        <p:strVal val="visible"/>
                                      </p:to>
                                    </p:set>
                                    <p:animEffect filter="fade" transition="in">
                                      <p:cBhvr>
                                        <p:cTn dur="500"/>
                                        <p:tgtEl>
                                          <p:spTgt spid="18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186"/>
                                        </p:tgtEl>
                                      </p:cBhvr>
                                    </p:animEffect>
                                    <p:set>
                                      <p:cBhvr>
                                        <p:cTn dur="1" fill="hold">
                                          <p:stCondLst>
                                            <p:cond delay="500"/>
                                          </p:stCondLst>
                                        </p:cTn>
                                        <p:tgtEl>
                                          <p:spTgt spid="186"/>
                                        </p:tgtEl>
                                        <p:attrNameLst>
                                          <p:attrName>style.visibility</p:attrName>
                                        </p:attrNameLst>
                                      </p:cBhvr>
                                      <p:to>
                                        <p:strVal val="hidden"/>
                                      </p:to>
                                    </p:set>
                                  </p:childTnLst>
                                </p:cTn>
                              </p:par>
                            </p:childTnLst>
                          </p:cTn>
                        </p:par>
                        <p:par>
                          <p:cTn fill="hold">
                            <p:stCondLst>
                              <p:cond delay="500"/>
                            </p:stCondLst>
                            <p:childTnLst>
                              <p:par>
                                <p:cTn fill="hold" nodeType="afterEffect" presetClass="exit" presetID="10" presetSubtype="0">
                                  <p:stCondLst>
                                    <p:cond delay="0"/>
                                  </p:stCondLst>
                                  <p:childTnLst>
                                    <p:animEffect filter="fade" transition="out">
                                      <p:cBhvr>
                                        <p:cTn dur="500"/>
                                        <p:tgtEl>
                                          <p:spTgt spid="183"/>
                                        </p:tgtEl>
                                      </p:cBhvr>
                                    </p:animEffect>
                                    <p:set>
                                      <p:cBhvr>
                                        <p:cTn dur="1" fill="hold">
                                          <p:stCondLst>
                                            <p:cond delay="500"/>
                                          </p:stCondLst>
                                        </p:cTn>
                                        <p:tgtEl>
                                          <p:spTgt spid="183"/>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1" name="Shape 191"/>
        <p:cNvGrpSpPr/>
        <p:nvPr/>
      </p:nvGrpSpPr>
      <p:grpSpPr>
        <a:xfrm>
          <a:off x="0" y="0"/>
          <a:ext cx="0" cy="0"/>
          <a:chOff x="0" y="0"/>
          <a:chExt cx="0" cy="0"/>
        </a:xfrm>
      </p:grpSpPr>
      <p:sp>
        <p:nvSpPr>
          <p:cNvPr id="192" name="Google Shape;192;p9"/>
          <p:cNvSpPr/>
          <p:nvPr/>
        </p:nvSpPr>
        <p:spPr>
          <a:xfrm>
            <a:off x="0" y="4582967"/>
            <a:ext cx="12192000" cy="2138508"/>
          </a:xfrm>
          <a:prstGeom prst="roundRect">
            <a:avLst>
              <a:gd fmla="val 16667" name="adj"/>
            </a:avLst>
          </a:prstGeom>
          <a:solidFill>
            <a:schemeClr val="accent1">
              <a:alpha val="83921"/>
            </a:schemeClr>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3" name="Google Shape;193;p9"/>
          <p:cNvSpPr txBox="1"/>
          <p:nvPr/>
        </p:nvSpPr>
        <p:spPr>
          <a:xfrm>
            <a:off x="572685" y="5236722"/>
            <a:ext cx="10893287"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Arial"/>
                <a:ea typeface="Arial"/>
                <a:cs typeface="Arial"/>
                <a:sym typeface="Arial"/>
              </a:rPr>
              <a:t>Deanna and friends spun around. The Smeared burbled and gurgled right for them! They were cornered!</a:t>
            </a:r>
            <a:endParaRPr/>
          </a:p>
        </p:txBody>
      </p:sp>
      <p:pic>
        <p:nvPicPr>
          <p:cNvPr id="194" name="Google Shape;194;p9"/>
          <p:cNvPicPr preferRelativeResize="0"/>
          <p:nvPr/>
        </p:nvPicPr>
        <p:blipFill rotWithShape="1">
          <a:blip r:embed="rId4">
            <a:alphaModFix/>
          </a:blip>
          <a:srcRect b="0" l="0" r="0" t="0"/>
          <a:stretch/>
        </p:blipFill>
        <p:spPr>
          <a:xfrm>
            <a:off x="1219201" y="-19516"/>
            <a:ext cx="5015069" cy="5931802"/>
          </a:xfrm>
          <a:prstGeom prst="rect">
            <a:avLst/>
          </a:prstGeom>
          <a:noFill/>
          <a:ln>
            <a:noFill/>
          </a:ln>
        </p:spPr>
      </p:pic>
      <p:sp>
        <p:nvSpPr>
          <p:cNvPr id="195" name="Google Shape;195;p9"/>
          <p:cNvSpPr/>
          <p:nvPr/>
        </p:nvSpPr>
        <p:spPr>
          <a:xfrm>
            <a:off x="0" y="4582967"/>
            <a:ext cx="12192000" cy="2138508"/>
          </a:xfrm>
          <a:prstGeom prst="roundRect">
            <a:avLst>
              <a:gd fmla="val 16667" name="adj"/>
            </a:avLst>
          </a:prstGeom>
          <a:solidFill>
            <a:schemeClr val="accent1">
              <a:alpha val="83921"/>
            </a:schemeClr>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196" name="Google Shape;196;p9"/>
          <p:cNvGrpSpPr/>
          <p:nvPr/>
        </p:nvGrpSpPr>
        <p:grpSpPr>
          <a:xfrm>
            <a:off x="563539" y="4873952"/>
            <a:ext cx="10069863" cy="992865"/>
            <a:chOff x="563539" y="4873952"/>
            <a:chExt cx="10069863" cy="992865"/>
          </a:xfrm>
        </p:grpSpPr>
        <p:sp>
          <p:nvSpPr>
            <p:cNvPr id="197" name="Google Shape;197;p9"/>
            <p:cNvSpPr txBox="1"/>
            <p:nvPr/>
          </p:nvSpPr>
          <p:spPr>
            <a:xfrm>
              <a:off x="563539" y="5405152"/>
              <a:ext cx="10069863"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Arial"/>
                  <a:ea typeface="Arial"/>
                  <a:cs typeface="Arial"/>
                  <a:sym typeface="Arial"/>
                </a:rPr>
                <a:t>“We’re gonna get eaten! What should we do?!”</a:t>
              </a:r>
              <a:endParaRPr sz="2400">
                <a:solidFill>
                  <a:schemeClr val="dk1"/>
                </a:solidFill>
                <a:latin typeface="Calibri"/>
                <a:ea typeface="Calibri"/>
                <a:cs typeface="Calibri"/>
                <a:sym typeface="Calibri"/>
              </a:endParaRPr>
            </a:p>
          </p:txBody>
        </p:sp>
        <p:sp>
          <p:nvSpPr>
            <p:cNvPr id="198" name="Google Shape;198;p9"/>
            <p:cNvSpPr txBox="1"/>
            <p:nvPr/>
          </p:nvSpPr>
          <p:spPr>
            <a:xfrm>
              <a:off x="572685" y="4873952"/>
              <a:ext cx="1510385"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rgbClr val="00B0F0"/>
                  </a:solidFill>
                  <a:latin typeface="Arial"/>
                  <a:ea typeface="Arial"/>
                  <a:cs typeface="Arial"/>
                  <a:sym typeface="Arial"/>
                </a:rPr>
                <a:t>Deanna</a:t>
              </a:r>
              <a:endParaRPr sz="2400">
                <a:solidFill>
                  <a:srgbClr val="00B0F0"/>
                </a:solidFill>
                <a:latin typeface="Calibri"/>
                <a:ea typeface="Calibri"/>
                <a:cs typeface="Calibri"/>
                <a:sym typeface="Calibri"/>
              </a:endParaRPr>
            </a:p>
          </p:txBody>
        </p:sp>
      </p:grpSp>
      <p:pic>
        <p:nvPicPr>
          <p:cNvPr descr="A cartoon character sketch of a person&#10;&#10;Description automatically generated" id="199" name="Google Shape;199;p9"/>
          <p:cNvPicPr preferRelativeResize="0"/>
          <p:nvPr/>
        </p:nvPicPr>
        <p:blipFill rotWithShape="1">
          <a:blip r:embed="rId5">
            <a:alphaModFix/>
          </a:blip>
          <a:srcRect b="0" l="0" r="0" t="0"/>
          <a:stretch/>
        </p:blipFill>
        <p:spPr>
          <a:xfrm>
            <a:off x="6234270" y="1029086"/>
            <a:ext cx="5957730" cy="5828914"/>
          </a:xfrm>
          <a:prstGeom prst="rect">
            <a:avLst/>
          </a:prstGeom>
          <a:noFill/>
          <a:ln>
            <a:noFill/>
          </a:ln>
        </p:spPr>
      </p:pic>
      <p:pic>
        <p:nvPicPr>
          <p:cNvPr descr="A cartoon of a rooster and a cartoon character&#10;&#10;Description automatically generated" id="200" name="Google Shape;200;p9"/>
          <p:cNvPicPr preferRelativeResize="0"/>
          <p:nvPr/>
        </p:nvPicPr>
        <p:blipFill rotWithShape="1">
          <a:blip r:embed="rId6">
            <a:alphaModFix/>
          </a:blip>
          <a:srcRect b="0" l="0" r="0" t="0"/>
          <a:stretch/>
        </p:blipFill>
        <p:spPr>
          <a:xfrm>
            <a:off x="188728" y="1120100"/>
            <a:ext cx="6262175" cy="5737900"/>
          </a:xfrm>
          <a:prstGeom prst="rect">
            <a:avLst/>
          </a:prstGeom>
          <a:noFill/>
          <a:ln>
            <a:noFill/>
          </a:ln>
        </p:spPr>
      </p:pic>
      <p:sp>
        <p:nvSpPr>
          <p:cNvPr id="201" name="Google Shape;201;p9"/>
          <p:cNvSpPr/>
          <p:nvPr/>
        </p:nvSpPr>
        <p:spPr>
          <a:xfrm>
            <a:off x="-13570" y="4582967"/>
            <a:ext cx="12192000" cy="2138508"/>
          </a:xfrm>
          <a:prstGeom prst="roundRect">
            <a:avLst>
              <a:gd fmla="val 16667" name="adj"/>
            </a:avLst>
          </a:prstGeom>
          <a:solidFill>
            <a:schemeClr val="accent1">
              <a:alpha val="83921"/>
            </a:schemeClr>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2" name="Google Shape;202;p9"/>
          <p:cNvSpPr txBox="1"/>
          <p:nvPr/>
        </p:nvSpPr>
        <p:spPr>
          <a:xfrm>
            <a:off x="559115" y="5381037"/>
            <a:ext cx="10893287"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Arial"/>
                <a:ea typeface="Arial"/>
                <a:cs typeface="Arial"/>
                <a:sym typeface="Arial"/>
              </a:rPr>
              <a:t>Lethabo and Athos shared looks. There is </a:t>
            </a:r>
            <a:r>
              <a:rPr i="1" lang="en-US" sz="2400">
                <a:solidFill>
                  <a:schemeClr val="dk1"/>
                </a:solidFill>
                <a:latin typeface="Arial"/>
                <a:ea typeface="Arial"/>
                <a:cs typeface="Arial"/>
                <a:sym typeface="Arial"/>
              </a:rPr>
              <a:t>one</a:t>
            </a:r>
            <a:r>
              <a:rPr lang="en-US" sz="2400">
                <a:solidFill>
                  <a:schemeClr val="dk1"/>
                </a:solidFill>
                <a:latin typeface="Arial"/>
                <a:ea typeface="Arial"/>
                <a:cs typeface="Arial"/>
                <a:sym typeface="Arial"/>
              </a:rPr>
              <a:t> thing they can do… for Deanna.</a:t>
            </a:r>
            <a:endParaRPr/>
          </a:p>
        </p:txBody>
      </p:sp>
      <p:sp>
        <p:nvSpPr>
          <p:cNvPr id="203" name="Google Shape;203;p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3200">
                <a:solidFill>
                  <a:schemeClr val="dk1"/>
                </a:solidFill>
              </a:rPr>
              <a:t>‹#›</a:t>
            </a:fld>
            <a:endParaRPr sz="3200">
              <a:solidFill>
                <a:schemeClr val="dk1"/>
              </a:solidFill>
            </a:endParaRPr>
          </a:p>
        </p:txBody>
      </p:sp>
    </p:spTree>
  </p:cSld>
  <p:clrMapOvr>
    <a:masterClrMapping/>
  </p:clrMapOvr>
  <p:transition spd="slow">
    <p:wipe dir="l"/>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2"/>
                                        </p:tgtEl>
                                        <p:attrNameLst>
                                          <p:attrName>style.visibility</p:attrName>
                                        </p:attrNameLst>
                                      </p:cBhvr>
                                      <p:to>
                                        <p:strVal val="visible"/>
                                      </p:to>
                                    </p:set>
                                    <p:animEffect filter="fade" transition="in">
                                      <p:cBhvr>
                                        <p:cTn dur="500"/>
                                        <p:tgtEl>
                                          <p:spTgt spid="192"/>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93"/>
                                        </p:tgtEl>
                                        <p:attrNameLst>
                                          <p:attrName>style.visibility</p:attrName>
                                        </p:attrNameLst>
                                      </p:cBhvr>
                                      <p:to>
                                        <p:strVal val="visible"/>
                                      </p:to>
                                    </p:set>
                                    <p:animEffect filter="fade" transition="in">
                                      <p:cBhvr>
                                        <p:cTn dur="500"/>
                                        <p:tgtEl>
                                          <p:spTgt spid="19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193"/>
                                        </p:tgtEl>
                                      </p:cBhvr>
                                    </p:animEffect>
                                    <p:set>
                                      <p:cBhvr>
                                        <p:cTn dur="1" fill="hold">
                                          <p:stCondLst>
                                            <p:cond delay="500"/>
                                          </p:stCondLst>
                                        </p:cTn>
                                        <p:tgtEl>
                                          <p:spTgt spid="193"/>
                                        </p:tgtEl>
                                        <p:attrNameLst>
                                          <p:attrName>style.visibility</p:attrName>
                                        </p:attrNameLst>
                                      </p:cBhvr>
                                      <p:to>
                                        <p:strVal val="hidden"/>
                                      </p:to>
                                    </p:set>
                                  </p:childTnLst>
                                </p:cTn>
                              </p:par>
                            </p:childTnLst>
                          </p:cTn>
                        </p:par>
                        <p:par>
                          <p:cTn fill="hold">
                            <p:stCondLst>
                              <p:cond delay="500"/>
                            </p:stCondLst>
                            <p:childTnLst>
                              <p:par>
                                <p:cTn fill="hold" nodeType="afterEffect" presetClass="exit" presetID="10" presetSubtype="0">
                                  <p:stCondLst>
                                    <p:cond delay="0"/>
                                  </p:stCondLst>
                                  <p:childTnLst>
                                    <p:animEffect filter="fade" transition="out">
                                      <p:cBhvr>
                                        <p:cTn dur="500"/>
                                        <p:tgtEl>
                                          <p:spTgt spid="192"/>
                                        </p:tgtEl>
                                      </p:cBhvr>
                                    </p:animEffect>
                                    <p:set>
                                      <p:cBhvr>
                                        <p:cTn dur="1" fill="hold">
                                          <p:stCondLst>
                                            <p:cond delay="500"/>
                                          </p:stCondLst>
                                        </p:cTn>
                                        <p:tgtEl>
                                          <p:spTgt spid="192"/>
                                        </p:tgtEl>
                                        <p:attrNameLst>
                                          <p:attrName>style.visibility</p:attrName>
                                        </p:attrNameLst>
                                      </p:cBhvr>
                                      <p:to>
                                        <p:strVal val="hidden"/>
                                      </p:to>
                                    </p:se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94"/>
                                        </p:tgtEl>
                                        <p:attrNameLst>
                                          <p:attrName>style.visibility</p:attrName>
                                        </p:attrNameLst>
                                      </p:cBhvr>
                                      <p:to>
                                        <p:strVal val="visible"/>
                                      </p:to>
                                    </p:set>
                                    <p:animEffect filter="fade" transition="in">
                                      <p:cBhvr>
                                        <p:cTn dur="500"/>
                                        <p:tgtEl>
                                          <p:spTgt spid="194"/>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195"/>
                                        </p:tgtEl>
                                        <p:attrNameLst>
                                          <p:attrName>style.visibility</p:attrName>
                                        </p:attrNameLst>
                                      </p:cBhvr>
                                      <p:to>
                                        <p:strVal val="visible"/>
                                      </p:to>
                                    </p:set>
                                    <p:animEffect filter="fade" transition="in">
                                      <p:cBhvr>
                                        <p:cTn dur="500"/>
                                        <p:tgtEl>
                                          <p:spTgt spid="195"/>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196"/>
                                        </p:tgtEl>
                                        <p:attrNameLst>
                                          <p:attrName>style.visibility</p:attrName>
                                        </p:attrNameLst>
                                      </p:cBhvr>
                                      <p:to>
                                        <p:strVal val="visible"/>
                                      </p:to>
                                    </p:set>
                                    <p:animEffect filter="fade" transition="in">
                                      <p:cBhvr>
                                        <p:cTn dur="500"/>
                                        <p:tgtEl>
                                          <p:spTgt spid="19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196"/>
                                        </p:tgtEl>
                                      </p:cBhvr>
                                    </p:animEffect>
                                    <p:set>
                                      <p:cBhvr>
                                        <p:cTn dur="1" fill="hold">
                                          <p:stCondLst>
                                            <p:cond delay="500"/>
                                          </p:stCondLst>
                                        </p:cTn>
                                        <p:tgtEl>
                                          <p:spTgt spid="196"/>
                                        </p:tgtEl>
                                        <p:attrNameLst>
                                          <p:attrName>style.visibility</p:attrName>
                                        </p:attrNameLst>
                                      </p:cBhvr>
                                      <p:to>
                                        <p:strVal val="hidden"/>
                                      </p:to>
                                    </p:set>
                                  </p:childTnLst>
                                </p:cTn>
                              </p:par>
                            </p:childTnLst>
                          </p:cTn>
                        </p:par>
                        <p:par>
                          <p:cTn fill="hold">
                            <p:stCondLst>
                              <p:cond delay="500"/>
                            </p:stCondLst>
                            <p:childTnLst>
                              <p:par>
                                <p:cTn fill="hold" nodeType="afterEffect" presetClass="exit" presetID="10" presetSubtype="0">
                                  <p:stCondLst>
                                    <p:cond delay="0"/>
                                  </p:stCondLst>
                                  <p:childTnLst>
                                    <p:animEffect filter="fade" transition="out">
                                      <p:cBhvr>
                                        <p:cTn dur="500"/>
                                        <p:tgtEl>
                                          <p:spTgt spid="195"/>
                                        </p:tgtEl>
                                      </p:cBhvr>
                                    </p:animEffect>
                                    <p:set>
                                      <p:cBhvr>
                                        <p:cTn dur="1" fill="hold">
                                          <p:stCondLst>
                                            <p:cond delay="500"/>
                                          </p:stCondLst>
                                        </p:cTn>
                                        <p:tgtEl>
                                          <p:spTgt spid="195"/>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194"/>
                                        </p:tgtEl>
                                      </p:cBhvr>
                                    </p:animEffect>
                                    <p:set>
                                      <p:cBhvr>
                                        <p:cTn dur="1" fill="hold">
                                          <p:stCondLst>
                                            <p:cond delay="500"/>
                                          </p:stCondLst>
                                        </p:cTn>
                                        <p:tgtEl>
                                          <p:spTgt spid="194"/>
                                        </p:tgtEl>
                                        <p:attrNameLst>
                                          <p:attrName>style.visibility</p:attrName>
                                        </p:attrNameLst>
                                      </p:cBhvr>
                                      <p:to>
                                        <p:strVal val="hidden"/>
                                      </p:to>
                                    </p:set>
                                  </p:childTnLst>
                                </p:cTn>
                              </p:par>
                            </p:childTnLst>
                          </p:cTn>
                        </p:par>
                        <p:par>
                          <p:cTn fill="hold">
                            <p:stCondLst>
                              <p:cond delay="1000"/>
                            </p:stCondLst>
                            <p:childTnLst>
                              <p:par>
                                <p:cTn fill="hold" nodeType="afterEffect" presetClass="entr" presetID="10" presetSubtype="0">
                                  <p:stCondLst>
                                    <p:cond delay="500"/>
                                  </p:stCondLst>
                                  <p:childTnLst>
                                    <p:set>
                                      <p:cBhvr>
                                        <p:cTn dur="1" fill="hold">
                                          <p:stCondLst>
                                            <p:cond delay="0"/>
                                          </p:stCondLst>
                                        </p:cTn>
                                        <p:tgtEl>
                                          <p:spTgt spid="199"/>
                                        </p:tgtEl>
                                        <p:attrNameLst>
                                          <p:attrName>style.visibility</p:attrName>
                                        </p:attrNameLst>
                                      </p:cBhvr>
                                      <p:to>
                                        <p:strVal val="visible"/>
                                      </p:to>
                                    </p:set>
                                    <p:animEffect filter="fade" transition="in">
                                      <p:cBhvr>
                                        <p:cTn dur="500"/>
                                        <p:tgtEl>
                                          <p:spTgt spid="199"/>
                                        </p:tgtEl>
                                      </p:cBhvr>
                                    </p:animEffect>
                                  </p:childTnLst>
                                </p:cTn>
                              </p:par>
                            </p:childTnLst>
                          </p:cTn>
                        </p:par>
                        <p:par>
                          <p:cTn fill="hold">
                            <p:stCondLst>
                              <p:cond delay="1500"/>
                            </p:stCondLst>
                            <p:childTnLst>
                              <p:par>
                                <p:cTn fill="hold" nodeType="afterEffect" presetClass="entr" presetID="10" presetSubtype="0">
                                  <p:stCondLst>
                                    <p:cond delay="1000"/>
                                  </p:stCondLst>
                                  <p:childTnLst>
                                    <p:set>
                                      <p:cBhvr>
                                        <p:cTn dur="1" fill="hold">
                                          <p:stCondLst>
                                            <p:cond delay="0"/>
                                          </p:stCondLst>
                                        </p:cTn>
                                        <p:tgtEl>
                                          <p:spTgt spid="200"/>
                                        </p:tgtEl>
                                        <p:attrNameLst>
                                          <p:attrName>style.visibility</p:attrName>
                                        </p:attrNameLst>
                                      </p:cBhvr>
                                      <p:to>
                                        <p:strVal val="visible"/>
                                      </p:to>
                                    </p:set>
                                    <p:animEffect filter="fade" transition="in">
                                      <p:cBhvr>
                                        <p:cTn dur="500"/>
                                        <p:tgtEl>
                                          <p:spTgt spid="200"/>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201"/>
                                        </p:tgtEl>
                                        <p:attrNameLst>
                                          <p:attrName>style.visibility</p:attrName>
                                        </p:attrNameLst>
                                      </p:cBhvr>
                                      <p:to>
                                        <p:strVal val="visible"/>
                                      </p:to>
                                    </p:set>
                                    <p:animEffect filter="fade" transition="in">
                                      <p:cBhvr>
                                        <p:cTn dur="500"/>
                                        <p:tgtEl>
                                          <p:spTgt spid="201"/>
                                        </p:tgtEl>
                                      </p:cBhvr>
                                    </p:animEffect>
                                  </p:childTnLst>
                                </p:cTn>
                              </p:par>
                            </p:childTnLst>
                          </p:cTn>
                        </p:par>
                        <p:par>
                          <p:cTn fill="hold">
                            <p:stCondLst>
                              <p:cond delay="2500"/>
                            </p:stCondLst>
                            <p:childTnLst>
                              <p:par>
                                <p:cTn fill="hold" nodeType="afterEffect" presetClass="entr" presetID="10" presetSubtype="0">
                                  <p:stCondLst>
                                    <p:cond delay="0"/>
                                  </p:stCondLst>
                                  <p:childTnLst>
                                    <p:set>
                                      <p:cBhvr>
                                        <p:cTn dur="1" fill="hold">
                                          <p:stCondLst>
                                            <p:cond delay="0"/>
                                          </p:stCondLst>
                                        </p:cTn>
                                        <p:tgtEl>
                                          <p:spTgt spid="202"/>
                                        </p:tgtEl>
                                        <p:attrNameLst>
                                          <p:attrName>style.visibility</p:attrName>
                                        </p:attrNameLst>
                                      </p:cBhvr>
                                      <p:to>
                                        <p:strVal val="visible"/>
                                      </p:to>
                                    </p:set>
                                    <p:animEffect filter="fade" transition="in">
                                      <p:cBhvr>
                                        <p:cTn dur="500"/>
                                        <p:tgtEl>
                                          <p:spTgt spid="20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202"/>
                                        </p:tgtEl>
                                      </p:cBhvr>
                                    </p:animEffect>
                                    <p:set>
                                      <p:cBhvr>
                                        <p:cTn dur="1" fill="hold">
                                          <p:stCondLst>
                                            <p:cond delay="500"/>
                                          </p:stCondLst>
                                        </p:cTn>
                                        <p:tgtEl>
                                          <p:spTgt spid="202"/>
                                        </p:tgtEl>
                                        <p:attrNameLst>
                                          <p:attrName>style.visibility</p:attrName>
                                        </p:attrNameLst>
                                      </p:cBhvr>
                                      <p:to>
                                        <p:strVal val="hidden"/>
                                      </p:to>
                                    </p:set>
                                  </p:childTnLst>
                                </p:cTn>
                              </p:par>
                            </p:childTnLst>
                          </p:cTn>
                        </p:par>
                        <p:par>
                          <p:cTn fill="hold">
                            <p:stCondLst>
                              <p:cond delay="500"/>
                            </p:stCondLst>
                            <p:childTnLst>
                              <p:par>
                                <p:cTn fill="hold" nodeType="afterEffect" presetClass="exit" presetID="10" presetSubtype="0">
                                  <p:stCondLst>
                                    <p:cond delay="0"/>
                                  </p:stCondLst>
                                  <p:childTnLst>
                                    <p:animEffect filter="fade" transition="out">
                                      <p:cBhvr>
                                        <p:cTn dur="500"/>
                                        <p:tgtEl>
                                          <p:spTgt spid="201"/>
                                        </p:tgtEl>
                                      </p:cBhvr>
                                    </p:animEffect>
                                    <p:set>
                                      <p:cBhvr>
                                        <p:cTn dur="1" fill="hold">
                                          <p:stCondLst>
                                            <p:cond delay="500"/>
                                          </p:stCondLst>
                                        </p:cTn>
                                        <p:tgtEl>
                                          <p:spTgt spid="201"/>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2023-08-24T15:48:49Z</dcterms:created>
  <dc:creator>KB Howell</dc:creator>
</cp:coreProperties>
</file>